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99" r:id="rId2"/>
    <p:sldId id="287" r:id="rId3"/>
    <p:sldId id="300" r:id="rId4"/>
    <p:sldId id="258" r:id="rId5"/>
    <p:sldId id="259" r:id="rId6"/>
    <p:sldId id="302" r:id="rId7"/>
    <p:sldId id="262" r:id="rId8"/>
    <p:sldId id="289" r:id="rId9"/>
    <p:sldId id="290" r:id="rId10"/>
    <p:sldId id="291" r:id="rId11"/>
    <p:sldId id="292" r:id="rId12"/>
    <p:sldId id="261" r:id="rId13"/>
    <p:sldId id="293" r:id="rId14"/>
    <p:sldId id="294" r:id="rId15"/>
    <p:sldId id="295" r:id="rId16"/>
    <p:sldId id="296" r:id="rId17"/>
    <p:sldId id="301" r:id="rId18"/>
    <p:sldId id="263" r:id="rId19"/>
    <p:sldId id="298" r:id="rId20"/>
    <p:sldId id="4677" r:id="rId21"/>
    <p:sldId id="267" r:id="rId22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C82F"/>
    <a:srgbClr val="FAC600"/>
    <a:srgbClr val="F18604"/>
    <a:srgbClr val="237F70"/>
    <a:srgbClr val="BBBCBB"/>
    <a:srgbClr val="716F6F"/>
    <a:srgbClr val="008F8F"/>
    <a:srgbClr val="606060"/>
    <a:srgbClr val="EEEEEE"/>
    <a:srgbClr val="ECC4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310" autoAdjust="0"/>
  </p:normalViewPr>
  <p:slideViewPr>
    <p:cSldViewPr snapToGrid="0">
      <p:cViewPr varScale="1">
        <p:scale>
          <a:sx n="53" d="100"/>
          <a:sy n="53" d="100"/>
        </p:scale>
        <p:origin x="11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0B48ED-8037-416C-91C2-EB86F4DBFDAB}" type="datetimeFigureOut">
              <a:rPr lang="es-PE" smtClean="0"/>
              <a:t>9/09/2024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7B990A-1F82-4020-94C0-9AAEDF22229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75886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AB27E7-3F3C-5370-6F23-9948FCED79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DE1D937-18F5-68AC-D24D-5761A6A8CE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6B1BE6-842D-5A4D-317B-D94056A69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1726-61B6-42E2-AF23-87D89EA9EAF5}" type="datetimeFigureOut">
              <a:rPr lang="es-PE" smtClean="0"/>
              <a:t>9/09/2024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1DB0C4-0EEF-BDC9-F874-A9C767E5F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3FC53C-B205-2A86-AFF4-A59FC6C93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61697-F951-4FF9-8B47-6C5F8E0E6D4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2061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756EFD-237B-1EC3-6702-222F4AEF8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5DB045-2D3C-4366-D39D-A5C7F89DAB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D18646-1A1C-7264-A8DF-481038923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1726-61B6-42E2-AF23-87D89EA9EAF5}" type="datetimeFigureOut">
              <a:rPr lang="es-PE" smtClean="0"/>
              <a:t>9/09/2024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EDFC05-F2CD-3FDF-FD03-B4B88C979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06BF56-C281-1E40-362E-8C75C57EB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61697-F951-4FF9-8B47-6C5F8E0E6D4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24457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86C246-2925-AB59-F9CA-E5AE410459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C906A15-65E9-29D6-C576-CDFAE462C9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171835-4597-E07C-D9A4-90DEDD70A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1726-61B6-42E2-AF23-87D89EA9EAF5}" type="datetimeFigureOut">
              <a:rPr lang="es-PE" smtClean="0"/>
              <a:t>9/09/2024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4E4D80-3A88-A4DD-18D9-4A86D3D28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DBCEEA-A41E-EDDF-2D2B-A40D6420E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61697-F951-4FF9-8B47-6C5F8E0E6D4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06465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3557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A6CFAD-3EFA-2E0A-B30D-12043B444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4D276C1-416A-0356-EEDF-7B5855150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1A0CCA-FA44-B221-528F-8E71E2480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1726-61B6-42E2-AF23-87D89EA9EAF5}" type="datetimeFigureOut">
              <a:rPr lang="es-PE" smtClean="0"/>
              <a:t>9/09/2024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11AD81-9B04-5DDB-236F-1622C084C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2C3DC95-9850-AA3B-3F55-EBEE12834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61697-F951-4FF9-8B47-6C5F8E0E6D4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32018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A61C5A-9438-5151-2371-FB3493F83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FB78905-455C-F6AC-1933-5E54FFDED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F4E6FA-2B43-D25F-45A4-FCC0E6720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1726-61B6-42E2-AF23-87D89EA9EAF5}" type="datetimeFigureOut">
              <a:rPr lang="es-PE" smtClean="0"/>
              <a:t>9/09/2024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CAE210-291C-DDE0-5575-EA3BC49CC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F9F92A-1FF4-23E3-3F52-4EE0829C3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61697-F951-4FF9-8B47-6C5F8E0E6D4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99870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73FCBA-C792-B384-C9CD-77835CCDB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B4F248-5B9E-5B56-CF11-D5F8561150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999648B-E2B0-6F4D-4623-0687F33ED5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B16EF12-5FA5-11AF-9FBC-203843017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1726-61B6-42E2-AF23-87D89EA9EAF5}" type="datetimeFigureOut">
              <a:rPr lang="es-PE" smtClean="0"/>
              <a:t>9/09/2024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B70442-9EB7-C8D7-B4EF-47B528096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3A06A0B-3A60-11C0-E3CD-580E6DA58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61697-F951-4FF9-8B47-6C5F8E0E6D4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58954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15EA5D-9E0A-1692-5346-4F02DA1F8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D301AF3-7E36-846A-7761-AC631DF6C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F24BED3-7540-D022-B26F-ED9088384C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D232BD1-C9E0-A7B0-92B7-4BDA6A5AC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EC35ED4-DE35-058D-2690-EE9E19B6C1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CC28B99-7862-D3B8-4976-1FA345FAD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1726-61B6-42E2-AF23-87D89EA9EAF5}" type="datetimeFigureOut">
              <a:rPr lang="es-PE" smtClean="0"/>
              <a:t>9/09/2024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52F1725-765A-C246-708F-CFAC6A76B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0F58913-DC1F-BBF0-4D9A-F5F614A5A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61697-F951-4FF9-8B47-6C5F8E0E6D4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25252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661674-22BC-29B0-D8D8-4E9C49241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A52A0BF-F003-56AE-AADE-06310BCF0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1726-61B6-42E2-AF23-87D89EA9EAF5}" type="datetimeFigureOut">
              <a:rPr lang="es-PE" smtClean="0"/>
              <a:t>9/09/2024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5E5967C-2E45-F6F8-C0D9-2B1E55CC4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6DD97C-5D32-F0E3-E36E-1C8B333F8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61697-F951-4FF9-8B47-6C5F8E0E6D4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02939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5C4BF6B-F37F-04A0-CD71-BA282E424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1726-61B6-42E2-AF23-87D89EA9EAF5}" type="datetimeFigureOut">
              <a:rPr lang="es-PE" smtClean="0"/>
              <a:t>9/09/2024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EEFAEF8-7CFC-BBA3-94CA-529F57508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5937EF3-57E6-499D-16ED-A2EE08A5E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61697-F951-4FF9-8B47-6C5F8E0E6D4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48080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412EB6-26E5-B748-3B50-D375853D9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B6098AB-F5B5-1C75-899F-1D10354F9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B379A25-6C0B-94CD-1C44-C5D33D4A4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DF9CD58-0561-473C-66D7-858516B0F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1726-61B6-42E2-AF23-87D89EA9EAF5}" type="datetimeFigureOut">
              <a:rPr lang="es-PE" smtClean="0"/>
              <a:t>9/09/2024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C6D06AD-4698-0059-2C7F-FD5D9464A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8CC573-5F2C-1E16-45ED-9CDEC60B0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61697-F951-4FF9-8B47-6C5F8E0E6D4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2875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90F26B-A3A5-BFB4-1CC2-EF374F11A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325B2C0-E360-3B0B-EA82-BFCA478B44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9AB195A-CF6D-0AB2-E445-96CBBABF1F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2996DD-A5A2-F35B-CDD2-D054944EC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A1726-61B6-42E2-AF23-87D89EA9EAF5}" type="datetimeFigureOut">
              <a:rPr lang="es-PE" smtClean="0"/>
              <a:t>9/09/2024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D641AC3-A1E8-8316-3F1A-CE43DB572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824699F-DA27-C383-D76D-EE39AF2C9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61697-F951-4FF9-8B47-6C5F8E0E6D4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93089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E0179BD-0765-2CD8-1474-84E337C16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D6C18C5-3CDF-5153-9B9A-F5600E04A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49A291-22A7-3B8B-D5C4-20CE39B858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5A1726-61B6-42E2-AF23-87D89EA9EAF5}" type="datetimeFigureOut">
              <a:rPr lang="es-PE" smtClean="0"/>
              <a:t>9/09/2024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BE633E4-C8A4-9CBD-A65E-468C4CC261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232148-E77B-5689-7D5B-3DFE7A6C17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661697-F951-4FF9-8B47-6C5F8E0E6D4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5636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5.svg"/><Relationship Id="rId5" Type="http://schemas.openxmlformats.org/officeDocument/2006/relationships/image" Target="../media/image13.png"/><Relationship Id="rId10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9.svg"/><Relationship Id="rId4" Type="http://schemas.openxmlformats.org/officeDocument/2006/relationships/image" Target="../media/image5.sv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image" Target="../media/image25.jpeg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4.png"/><Relationship Id="rId10" Type="http://schemas.openxmlformats.org/officeDocument/2006/relationships/image" Target="../media/image33.svg"/><Relationship Id="rId4" Type="http://schemas.openxmlformats.org/officeDocument/2006/relationships/image" Target="../media/image27.jpeg"/><Relationship Id="rId9" Type="http://schemas.openxmlformats.org/officeDocument/2006/relationships/image" Target="../media/image32.png"/><Relationship Id="rId14" Type="http://schemas.openxmlformats.org/officeDocument/2006/relationships/image" Target="../media/image3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9F18D20-C56F-47A7-6E91-040B52650B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7990"/>
          </a:xfrm>
          <a:prstGeom prst="rect">
            <a:avLst/>
          </a:prstGeom>
          <a:ln>
            <a:noFill/>
          </a:ln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A537DBF3-D534-5E64-ED97-B2B1C1DEB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10"/>
            <a:ext cx="11774079" cy="685801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6E7F1C4C-9AC8-95D3-2D6B-4296ED326A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90474" y="5868124"/>
            <a:ext cx="446530" cy="66979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B77A4D6-A618-BE29-B0C2-C753A5D41B71}"/>
              </a:ext>
            </a:extLst>
          </p:cNvPr>
          <p:cNvSpPr txBox="1"/>
          <p:nvPr/>
        </p:nvSpPr>
        <p:spPr>
          <a:xfrm>
            <a:off x="772972" y="2582376"/>
            <a:ext cx="7341240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Inversiones y beneficios</a:t>
            </a:r>
          </a:p>
          <a:p>
            <a:r>
              <a:rPr lang="es-E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del proyecto Tantahuatay</a:t>
            </a:r>
          </a:p>
          <a:p>
            <a:endParaRPr lang="es-E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Leandro García</a:t>
            </a:r>
          </a:p>
          <a:p>
            <a:r>
              <a:rPr lang="es-E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Gerente General de Buenaventura</a:t>
            </a:r>
          </a:p>
          <a:p>
            <a:endParaRPr lang="es-E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endParaRPr lang="es-E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r>
              <a:rPr lang="es-E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EXPOMINA 2024</a:t>
            </a:r>
            <a:endParaRPr lang="es-PE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1B71003-9276-58D8-6394-892E8E1E1F2C}"/>
              </a:ext>
            </a:extLst>
          </p:cNvPr>
          <p:cNvSpPr/>
          <p:nvPr/>
        </p:nvSpPr>
        <p:spPr>
          <a:xfrm>
            <a:off x="787640" y="3945275"/>
            <a:ext cx="5726176" cy="112373"/>
          </a:xfrm>
          <a:prstGeom prst="rect">
            <a:avLst/>
          </a:prstGeom>
          <a:solidFill>
            <a:srgbClr val="B0C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rgbClr val="00CEC5"/>
              </a:solidFill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A9C819A9-8540-467D-58F7-87045A2EAE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9559" y="2096174"/>
            <a:ext cx="1923280" cy="244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48C39374-2FEC-3586-05A1-6ED4AEBB6B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97435" y="2040787"/>
            <a:ext cx="1306586" cy="2998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7097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378044" y="0"/>
            <a:ext cx="4814018" cy="6857999"/>
          </a:xfrm>
          <a:custGeom>
            <a:avLst/>
            <a:gdLst/>
            <a:ahLst/>
            <a:cxnLst/>
            <a:rect l="l" t="t" r="r" b="b"/>
            <a:pathLst>
              <a:path w="5309870" h="6858000">
                <a:moveTo>
                  <a:pt x="5309806" y="0"/>
                </a:moveTo>
                <a:lnTo>
                  <a:pt x="0" y="0"/>
                </a:lnTo>
                <a:lnTo>
                  <a:pt x="0" y="6858000"/>
                </a:lnTo>
                <a:lnTo>
                  <a:pt x="5309806" y="6858000"/>
                </a:lnTo>
                <a:lnTo>
                  <a:pt x="5309806" y="0"/>
                </a:lnTo>
                <a:close/>
              </a:path>
            </a:pathLst>
          </a:custGeom>
          <a:solidFill>
            <a:srgbClr val="ED7D24"/>
          </a:solidFill>
        </p:spPr>
        <p:txBody>
          <a:bodyPr wrap="square" lIns="0" tIns="0" rIns="0" bIns="0" rtlCol="0"/>
          <a:lstStyle/>
          <a:p>
            <a:endParaRPr sz="1781"/>
          </a:p>
        </p:txBody>
      </p:sp>
      <p:sp>
        <p:nvSpPr>
          <p:cNvPr id="8" name="object 8"/>
          <p:cNvSpPr txBox="1"/>
          <p:nvPr/>
        </p:nvSpPr>
        <p:spPr>
          <a:xfrm>
            <a:off x="9790009" y="5132662"/>
            <a:ext cx="2188315" cy="64982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defPPr>
              <a:defRPr kern="0"/>
            </a:defPPr>
            <a:lvl1pPr marL="12700" marR="5080">
              <a:lnSpc>
                <a:spcPts val="1600"/>
              </a:lnSpc>
              <a:spcBef>
                <a:spcPts val="320"/>
              </a:spcBef>
              <a:defRPr sz="15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sz="1584" dirty="0"/>
              <a:t>de alumnos involucrados en el ámbito de </a:t>
            </a:r>
            <a:r>
              <a:rPr sz="1584" dirty="0" err="1"/>
              <a:t>influencia</a:t>
            </a:r>
            <a:endParaRPr sz="1584" dirty="0"/>
          </a:p>
        </p:txBody>
      </p:sp>
      <p:sp>
        <p:nvSpPr>
          <p:cNvPr id="9" name="object 9"/>
          <p:cNvSpPr txBox="1"/>
          <p:nvPr/>
        </p:nvSpPr>
        <p:spPr>
          <a:xfrm>
            <a:off x="9790008" y="4284675"/>
            <a:ext cx="2188316" cy="64982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569" marR="5028">
              <a:lnSpc>
                <a:spcPts val="1584"/>
              </a:lnSpc>
              <a:spcBef>
                <a:spcPts val="317"/>
              </a:spcBef>
            </a:pPr>
            <a:r>
              <a:rPr sz="1584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1584" b="1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84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maestros involucrados</a:t>
            </a:r>
            <a:r>
              <a:rPr sz="1584" b="1" spc="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84" b="1" spc="-4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sz="1584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nivel</a:t>
            </a:r>
            <a:r>
              <a:rPr sz="1584" b="1" spc="-5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84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</a:t>
            </a:r>
            <a:endParaRPr sz="158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61852" y="5123863"/>
            <a:ext cx="1324780" cy="658619"/>
          </a:xfrm>
          <a:prstGeom prst="rect">
            <a:avLst/>
          </a:prstGeom>
        </p:spPr>
        <p:txBody>
          <a:bodyPr vert="horz" wrap="square" lIns="0" tIns="12569" rIns="0" bIns="0" rtlCol="0">
            <a:spAutoFit/>
          </a:bodyPr>
          <a:lstStyle/>
          <a:p>
            <a:pPr marL="12569">
              <a:spcBef>
                <a:spcPts val="99"/>
              </a:spcBef>
            </a:pPr>
            <a:r>
              <a:rPr sz="4157" b="1" spc="-460" dirty="0">
                <a:solidFill>
                  <a:srgbClr val="FFFFFF"/>
                </a:solidFill>
                <a:latin typeface="Arial Black" panose="020B0A04020102020204" pitchFamily="34" charset="0"/>
                <a:cs typeface="Bookman Old Style"/>
              </a:rPr>
              <a:t>5,625</a:t>
            </a:r>
            <a:endParaRPr sz="4157" dirty="0">
              <a:latin typeface="Arial Black" panose="020B0A04020102020204" pitchFamily="34" charset="0"/>
              <a:cs typeface="Bookman Old Styl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969622" y="4273625"/>
            <a:ext cx="1617011" cy="658619"/>
          </a:xfrm>
          <a:prstGeom prst="rect">
            <a:avLst/>
          </a:prstGeom>
        </p:spPr>
        <p:txBody>
          <a:bodyPr vert="horz" wrap="square" lIns="0" tIns="12569" rIns="0" bIns="0" rtlCol="0">
            <a:spAutoFit/>
          </a:bodyPr>
          <a:lstStyle/>
          <a:p>
            <a:pPr marL="12569">
              <a:spcBef>
                <a:spcPts val="99"/>
              </a:spcBef>
            </a:pPr>
            <a:r>
              <a:rPr sz="4157" b="1" spc="-465" dirty="0">
                <a:solidFill>
                  <a:srgbClr val="FFFFFF"/>
                </a:solidFill>
                <a:latin typeface="Arial Black" panose="020B0A04020102020204" pitchFamily="34" charset="0"/>
                <a:cs typeface="Bookman Old Style"/>
              </a:rPr>
              <a:t>12,558</a:t>
            </a:r>
            <a:endParaRPr sz="4157" dirty="0">
              <a:latin typeface="Arial Black" panose="020B0A04020102020204" pitchFamily="34" charset="0"/>
              <a:cs typeface="Bookman Old Style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5A3EC073-D141-C01A-E581-FC4489B37B6E}"/>
              </a:ext>
            </a:extLst>
          </p:cNvPr>
          <p:cNvSpPr txBox="1">
            <a:spLocks/>
          </p:cNvSpPr>
          <p:nvPr/>
        </p:nvSpPr>
        <p:spPr>
          <a:xfrm>
            <a:off x="7560347" y="563251"/>
            <a:ext cx="4417979" cy="294116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sz="4200" b="1" i="0">
                <a:solidFill>
                  <a:srgbClr val="15574B"/>
                </a:solidFill>
                <a:latin typeface="Bookman Old Style"/>
                <a:ea typeface="+mj-ea"/>
                <a:cs typeface="Bookman Old Style"/>
              </a:defRPr>
            </a:lvl1pPr>
          </a:lstStyle>
          <a:p>
            <a:pPr marL="12569" marR="5028" algn="ctr">
              <a:lnSpc>
                <a:spcPct val="86100"/>
              </a:lnSpc>
              <a:spcBef>
                <a:spcPts val="821"/>
              </a:spcBef>
            </a:pPr>
            <a:r>
              <a:rPr lang="es-ES" sz="3959" spc="-89" dirty="0">
                <a:solidFill>
                  <a:schemeClr val="bg1"/>
                </a:solidFill>
                <a:latin typeface="Arial Black" panose="020B0A04020102020204" pitchFamily="34" charset="0"/>
              </a:rPr>
              <a:t>… </a:t>
            </a:r>
            <a:r>
              <a:rPr lang="es-ES" sz="3959" spc="-124" dirty="0">
                <a:solidFill>
                  <a:srgbClr val="FFFFFF"/>
                </a:solidFill>
                <a:latin typeface="Arial Black" panose="020B0A04020102020204" pitchFamily="34" charset="0"/>
              </a:rPr>
              <a:t>innovando</a:t>
            </a:r>
            <a:endParaRPr lang="es-ES" sz="3959" spc="-386" dirty="0">
              <a:solidFill>
                <a:srgbClr val="FFFFFF"/>
              </a:solidFill>
              <a:latin typeface="Arial Black" panose="020B0A04020102020204" pitchFamily="34" charset="0"/>
            </a:endParaRPr>
          </a:p>
          <a:p>
            <a:pPr marL="12569" marR="5028" algn="ctr">
              <a:lnSpc>
                <a:spcPct val="86100"/>
              </a:lnSpc>
              <a:spcBef>
                <a:spcPts val="821"/>
              </a:spcBef>
            </a:pPr>
            <a:r>
              <a:rPr lang="es-ES" sz="3959" spc="-99" dirty="0">
                <a:solidFill>
                  <a:srgbClr val="FFFFFF"/>
                </a:solidFill>
                <a:latin typeface="Arial Black" panose="020B0A04020102020204" pitchFamily="34" charset="0"/>
              </a:rPr>
              <a:t>la</a:t>
            </a:r>
            <a:r>
              <a:rPr lang="es-ES" sz="3959" spc="-332" dirty="0">
                <a:solidFill>
                  <a:srgbClr val="FFFFFF"/>
                </a:solidFill>
                <a:latin typeface="Arial Black" panose="020B0A04020102020204" pitchFamily="34" charset="0"/>
              </a:rPr>
              <a:t> </a:t>
            </a:r>
            <a:r>
              <a:rPr lang="es-ES" sz="3959" spc="-124" dirty="0">
                <a:solidFill>
                  <a:srgbClr val="FFFFFF"/>
                </a:solidFill>
                <a:latin typeface="Arial Black" panose="020B0A04020102020204" pitchFamily="34" charset="0"/>
              </a:rPr>
              <a:t>calidad</a:t>
            </a:r>
            <a:r>
              <a:rPr lang="es-ES" sz="3959" spc="-332" dirty="0">
                <a:solidFill>
                  <a:srgbClr val="FFFFFF"/>
                </a:solidFill>
                <a:latin typeface="Arial Black" panose="020B0A04020102020204" pitchFamily="34" charset="0"/>
              </a:rPr>
              <a:t> </a:t>
            </a:r>
            <a:r>
              <a:rPr lang="es-ES" sz="3959" spc="-99" dirty="0">
                <a:solidFill>
                  <a:srgbClr val="FFFFFF"/>
                </a:solidFill>
                <a:latin typeface="Arial Black" panose="020B0A04020102020204" pitchFamily="34" charset="0"/>
              </a:rPr>
              <a:t>de</a:t>
            </a:r>
            <a:r>
              <a:rPr lang="es-ES" sz="3959" spc="-336" dirty="0">
                <a:solidFill>
                  <a:srgbClr val="FFFFFF"/>
                </a:solidFill>
                <a:latin typeface="Arial Black" panose="020B0A04020102020204" pitchFamily="34" charset="0"/>
              </a:rPr>
              <a:t> </a:t>
            </a:r>
            <a:r>
              <a:rPr lang="es-ES" sz="3959" spc="-25" dirty="0">
                <a:solidFill>
                  <a:srgbClr val="FFFFFF"/>
                </a:solidFill>
                <a:latin typeface="Arial Black" panose="020B0A04020102020204" pitchFamily="34" charset="0"/>
              </a:rPr>
              <a:t>la</a:t>
            </a:r>
          </a:p>
          <a:p>
            <a:pPr marL="12569" marR="5028" algn="ctr">
              <a:lnSpc>
                <a:spcPct val="86100"/>
              </a:lnSpc>
              <a:spcBef>
                <a:spcPts val="821"/>
              </a:spcBef>
            </a:pPr>
            <a:r>
              <a:rPr lang="es-ES" sz="3959" spc="-119" dirty="0">
                <a:solidFill>
                  <a:srgbClr val="FFFFFF"/>
                </a:solidFill>
                <a:latin typeface="Arial Black" panose="020B0A04020102020204" pitchFamily="34" charset="0"/>
              </a:rPr>
              <a:t>enseñanza</a:t>
            </a:r>
            <a:r>
              <a:rPr lang="es-ES" sz="3959" spc="-292" dirty="0">
                <a:solidFill>
                  <a:srgbClr val="FFFFFF"/>
                </a:solidFill>
                <a:latin typeface="Arial Black" panose="020B0A04020102020204" pitchFamily="34" charset="0"/>
              </a:rPr>
              <a:t> </a:t>
            </a:r>
            <a:r>
              <a:rPr lang="es-ES" sz="3959" spc="124" dirty="0">
                <a:solidFill>
                  <a:srgbClr val="FFFFFF"/>
                </a:solidFill>
                <a:latin typeface="Arial Black" panose="020B0A04020102020204" pitchFamily="34" charset="0"/>
                <a:cs typeface="Century"/>
              </a:rPr>
              <a:t>y</a:t>
            </a:r>
            <a:r>
              <a:rPr lang="es-ES" sz="3959" spc="-163" dirty="0">
                <a:solidFill>
                  <a:srgbClr val="FFFFFF"/>
                </a:solidFill>
                <a:latin typeface="Arial Black" panose="020B0A04020102020204" pitchFamily="34" charset="0"/>
                <a:cs typeface="Century"/>
              </a:rPr>
              <a:t> </a:t>
            </a:r>
            <a:r>
              <a:rPr lang="es-ES" sz="3959" spc="-10" dirty="0">
                <a:solidFill>
                  <a:srgbClr val="FFFFFF"/>
                </a:solidFill>
                <a:latin typeface="Arial Black" panose="020B0A04020102020204" pitchFamily="34" charset="0"/>
                <a:cs typeface="Century"/>
              </a:rPr>
              <a:t>fortaleciendo</a:t>
            </a:r>
          </a:p>
          <a:p>
            <a:pPr marL="12569" marR="5028" algn="ctr">
              <a:lnSpc>
                <a:spcPct val="86100"/>
              </a:lnSpc>
              <a:spcBef>
                <a:spcPts val="821"/>
              </a:spcBef>
            </a:pPr>
            <a:r>
              <a:rPr lang="es-ES" sz="3959" spc="-10" dirty="0">
                <a:solidFill>
                  <a:srgbClr val="FFFFFF"/>
                </a:solidFill>
                <a:latin typeface="Arial Black" panose="020B0A04020102020204" pitchFamily="34" charset="0"/>
                <a:cs typeface="Century"/>
              </a:rPr>
              <a:t>capacidades</a:t>
            </a:r>
            <a:endParaRPr lang="es-ES" sz="3959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16FF56CC-97EE-21A6-3779-D3AA9117754C}"/>
              </a:ext>
            </a:extLst>
          </p:cNvPr>
          <p:cNvSpPr/>
          <p:nvPr/>
        </p:nvSpPr>
        <p:spPr>
          <a:xfrm>
            <a:off x="7560346" y="3806072"/>
            <a:ext cx="4417979" cy="0"/>
          </a:xfrm>
          <a:custGeom>
            <a:avLst/>
            <a:gdLst/>
            <a:ahLst/>
            <a:cxnLst/>
            <a:rect l="l" t="t" r="r" b="b"/>
            <a:pathLst>
              <a:path w="3152140">
                <a:moveTo>
                  <a:pt x="0" y="0"/>
                </a:moveTo>
                <a:lnTo>
                  <a:pt x="3151708" y="0"/>
                </a:lnTo>
              </a:path>
            </a:pathLst>
          </a:custGeom>
          <a:ln w="381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781" dirty="0"/>
          </a:p>
        </p:txBody>
      </p:sp>
      <p:pic>
        <p:nvPicPr>
          <p:cNvPr id="19" name="Imagen 18" descr="Un par de personas sentadas en una mesa&#10;&#10;Descripción generada automáticamente con confianza media">
            <a:extLst>
              <a:ext uri="{FF2B5EF4-FFF2-40B4-BE49-F238E27FC236}">
                <a16:creationId xmlns:a16="http://schemas.microsoft.com/office/drawing/2014/main" id="{345AEF6B-CF66-0983-287C-9107461B16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3"/>
          <a:stretch/>
        </p:blipFill>
        <p:spPr>
          <a:xfrm>
            <a:off x="-766712" y="1"/>
            <a:ext cx="8144757" cy="6857998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AFD7850E-F60C-A25F-4AB3-81CFB327D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0646" y="263571"/>
            <a:ext cx="967454" cy="9674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9356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390553" cy="685799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378045" y="0"/>
            <a:ext cx="4814017" cy="6857999"/>
          </a:xfrm>
          <a:custGeom>
            <a:avLst/>
            <a:gdLst/>
            <a:ahLst/>
            <a:cxnLst/>
            <a:rect l="l" t="t" r="r" b="b"/>
            <a:pathLst>
              <a:path w="5309870" h="6858000">
                <a:moveTo>
                  <a:pt x="5309806" y="0"/>
                </a:moveTo>
                <a:lnTo>
                  <a:pt x="0" y="0"/>
                </a:lnTo>
                <a:lnTo>
                  <a:pt x="0" y="6858000"/>
                </a:lnTo>
                <a:lnTo>
                  <a:pt x="5309806" y="6858000"/>
                </a:lnTo>
                <a:lnTo>
                  <a:pt x="5309806" y="0"/>
                </a:lnTo>
                <a:close/>
              </a:path>
            </a:pathLst>
          </a:custGeom>
          <a:solidFill>
            <a:srgbClr val="F2BA21"/>
          </a:solidFill>
        </p:spPr>
        <p:txBody>
          <a:bodyPr wrap="square" lIns="0" tIns="0" rIns="0" bIns="0" rtlCol="0"/>
          <a:lstStyle/>
          <a:p>
            <a:endParaRPr sz="1781"/>
          </a:p>
        </p:txBody>
      </p:sp>
      <p:sp>
        <p:nvSpPr>
          <p:cNvPr id="5" name="object 5"/>
          <p:cNvSpPr txBox="1"/>
          <p:nvPr/>
        </p:nvSpPr>
        <p:spPr>
          <a:xfrm>
            <a:off x="7550573" y="6092218"/>
            <a:ext cx="4396281" cy="451828"/>
          </a:xfrm>
          <a:prstGeom prst="rect">
            <a:avLst/>
          </a:prstGeom>
        </p:spPr>
        <p:txBody>
          <a:bodyPr vert="horz" wrap="square" lIns="0" tIns="12569" rIns="0" bIns="0" rtlCol="0">
            <a:spAutoFit/>
          </a:bodyPr>
          <a:lstStyle>
            <a:defPPr>
              <a:defRPr kern="0"/>
            </a:defPPr>
            <a:lvl1pPr marL="12700" marR="5080" indent="-12700">
              <a:lnSpc>
                <a:spcPct val="100000"/>
              </a:lnSpc>
              <a:spcBef>
                <a:spcPts val="100"/>
              </a:spcBef>
              <a:defRPr sz="1400" spc="-6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sz="1386" dirty="0"/>
              <a:t>Lelis Rubio </a:t>
            </a:r>
            <a:r>
              <a:rPr sz="1386" dirty="0" err="1"/>
              <a:t>Giu</a:t>
            </a:r>
            <a:r>
              <a:rPr sz="1386" dirty="0"/>
              <a:t> </a:t>
            </a:r>
            <a:endParaRPr lang="es-ES" sz="1386" dirty="0"/>
          </a:p>
          <a:p>
            <a:r>
              <a:rPr sz="1386" dirty="0"/>
              <a:t>Alcalde C.P. Moranpata</a:t>
            </a:r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18DD2E63-6E60-E6D6-2285-858C31BAB8C6}"/>
              </a:ext>
            </a:extLst>
          </p:cNvPr>
          <p:cNvSpPr txBox="1"/>
          <p:nvPr/>
        </p:nvSpPr>
        <p:spPr>
          <a:xfrm>
            <a:off x="7553961" y="4107730"/>
            <a:ext cx="4499780" cy="1840313"/>
          </a:xfrm>
          <a:prstGeom prst="rect">
            <a:avLst/>
          </a:prstGeom>
        </p:spPr>
        <p:txBody>
          <a:bodyPr vert="horz" wrap="square" lIns="0" tIns="12569" rIns="0" bIns="0" rtlCol="0">
            <a:spAutoFit/>
          </a:bodyPr>
          <a:lstStyle/>
          <a:p>
            <a:pPr marL="12569" marR="5028" indent="194822">
              <a:spcBef>
                <a:spcPts val="99"/>
              </a:spcBef>
            </a:pPr>
            <a:r>
              <a:rPr lang="es-ES" sz="1979" spc="-64" dirty="0">
                <a:solidFill>
                  <a:schemeClr val="bg1"/>
                </a:solidFill>
                <a:latin typeface="Arial Black" panose="020B0A04020102020204" pitchFamily="34" charset="0"/>
                <a:cs typeface="Glober Bold"/>
              </a:rPr>
              <a:t>Hoy en día el 100% de las familias cuentan con los servicios básicos, siendo el primer C.P de Hualgayoc que tiene un buen servicio de saneamiento y agua potable</a:t>
            </a:r>
            <a:endParaRPr sz="1979" dirty="0">
              <a:solidFill>
                <a:schemeClr val="bg1"/>
              </a:solidFill>
              <a:latin typeface="Arial Black" panose="020B0A04020102020204" pitchFamily="34" charset="0"/>
              <a:cs typeface="Gill Sans MT"/>
            </a:endParaRPr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2BB6E35C-D97D-E408-6D45-76D9916C4DE1}"/>
              </a:ext>
            </a:extLst>
          </p:cNvPr>
          <p:cNvSpPr txBox="1">
            <a:spLocks/>
          </p:cNvSpPr>
          <p:nvPr/>
        </p:nvSpPr>
        <p:spPr>
          <a:xfrm>
            <a:off x="7528874" y="641083"/>
            <a:ext cx="4417979" cy="289882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sz="4200" b="1" i="0">
                <a:solidFill>
                  <a:srgbClr val="15574B"/>
                </a:solidFill>
                <a:latin typeface="Bookman Old Style"/>
                <a:ea typeface="+mj-ea"/>
                <a:cs typeface="Bookman Old Style"/>
              </a:defRPr>
            </a:lvl1pPr>
          </a:lstStyle>
          <a:p>
            <a:pPr marL="12569" marR="5028" algn="ctr">
              <a:lnSpc>
                <a:spcPct val="86100"/>
              </a:lnSpc>
              <a:spcBef>
                <a:spcPts val="821"/>
              </a:spcBef>
            </a:pPr>
            <a:r>
              <a:rPr lang="es-ES" sz="3959" spc="-89" dirty="0">
                <a:solidFill>
                  <a:schemeClr val="bg1"/>
                </a:solidFill>
                <a:latin typeface="Arial Black" panose="020B0A04020102020204" pitchFamily="34" charset="0"/>
              </a:rPr>
              <a:t>… con más</a:t>
            </a:r>
          </a:p>
          <a:p>
            <a:pPr marL="12569" marR="5028" algn="ctr">
              <a:lnSpc>
                <a:spcPct val="86100"/>
              </a:lnSpc>
              <a:spcBef>
                <a:spcPts val="821"/>
              </a:spcBef>
            </a:pPr>
            <a:r>
              <a:rPr lang="es-ES" sz="3959" spc="-89" dirty="0">
                <a:solidFill>
                  <a:schemeClr val="bg1"/>
                </a:solidFill>
                <a:latin typeface="Arial Black" panose="020B0A04020102020204" pitchFamily="34" charset="0"/>
              </a:rPr>
              <a:t>servicios para</a:t>
            </a:r>
          </a:p>
          <a:p>
            <a:pPr marL="12569" marR="5028" algn="ctr">
              <a:lnSpc>
                <a:spcPct val="86100"/>
              </a:lnSpc>
              <a:spcBef>
                <a:spcPts val="821"/>
              </a:spcBef>
            </a:pPr>
            <a:r>
              <a:rPr lang="es-ES" sz="3959" spc="-89" dirty="0">
                <a:solidFill>
                  <a:schemeClr val="bg1"/>
                </a:solidFill>
                <a:latin typeface="Arial Black" panose="020B0A04020102020204" pitchFamily="34" charset="0"/>
              </a:rPr>
              <a:t>las familias</a:t>
            </a:r>
          </a:p>
          <a:p>
            <a:pPr marL="12569" marR="5028" algn="ctr">
              <a:lnSpc>
                <a:spcPct val="86100"/>
              </a:lnSpc>
              <a:spcBef>
                <a:spcPts val="821"/>
              </a:spcBef>
            </a:pPr>
            <a:r>
              <a:rPr lang="es-ES" sz="3959" spc="-89" dirty="0">
                <a:solidFill>
                  <a:schemeClr val="bg1"/>
                </a:solidFill>
                <a:latin typeface="Arial Black" panose="020B0A04020102020204" pitchFamily="34" charset="0"/>
              </a:rPr>
              <a:t>de nuestro entorno</a:t>
            </a:r>
            <a:endParaRPr lang="es-ES" sz="3959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object 7">
            <a:extLst>
              <a:ext uri="{FF2B5EF4-FFF2-40B4-BE49-F238E27FC236}">
                <a16:creationId xmlns:a16="http://schemas.microsoft.com/office/drawing/2014/main" id="{2F642899-4D1A-4D45-0080-1E7C3584FAEE}"/>
              </a:ext>
            </a:extLst>
          </p:cNvPr>
          <p:cNvSpPr/>
          <p:nvPr/>
        </p:nvSpPr>
        <p:spPr>
          <a:xfrm>
            <a:off x="7528874" y="3806072"/>
            <a:ext cx="4417979" cy="0"/>
          </a:xfrm>
          <a:custGeom>
            <a:avLst/>
            <a:gdLst/>
            <a:ahLst/>
            <a:cxnLst/>
            <a:rect l="l" t="t" r="r" b="b"/>
            <a:pathLst>
              <a:path w="3152140">
                <a:moveTo>
                  <a:pt x="0" y="0"/>
                </a:moveTo>
                <a:lnTo>
                  <a:pt x="3151708" y="0"/>
                </a:lnTo>
              </a:path>
            </a:pathLst>
          </a:custGeom>
          <a:ln w="381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781" dirty="0"/>
          </a:p>
        </p:txBody>
      </p:sp>
      <p:pic>
        <p:nvPicPr>
          <p:cNvPr id="21" name="object 8">
            <a:extLst>
              <a:ext uri="{FF2B5EF4-FFF2-40B4-BE49-F238E27FC236}">
                <a16:creationId xmlns:a16="http://schemas.microsoft.com/office/drawing/2014/main" id="{8A9A70DA-B40E-C627-764A-0A142D33C72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98871" y="4221277"/>
            <a:ext cx="233472" cy="140264"/>
          </a:xfrm>
          <a:prstGeom prst="rect">
            <a:avLst/>
          </a:prstGeom>
        </p:spPr>
      </p:pic>
      <p:pic>
        <p:nvPicPr>
          <p:cNvPr id="22" name="object 9">
            <a:extLst>
              <a:ext uri="{FF2B5EF4-FFF2-40B4-BE49-F238E27FC236}">
                <a16:creationId xmlns:a16="http://schemas.microsoft.com/office/drawing/2014/main" id="{CDA2BCEA-8D64-EA8B-4A6E-02C1F516268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60091" y="5664716"/>
            <a:ext cx="233473" cy="140264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5ED40BA8-EFA0-BEB3-2A97-8459415FA6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8448" y="223146"/>
            <a:ext cx="1009652" cy="100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0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378043" cy="685799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378044" y="0"/>
            <a:ext cx="4814018" cy="6857999"/>
          </a:xfrm>
          <a:custGeom>
            <a:avLst/>
            <a:gdLst/>
            <a:ahLst/>
            <a:cxnLst/>
            <a:rect l="l" t="t" r="r" b="b"/>
            <a:pathLst>
              <a:path w="5309870" h="6858000">
                <a:moveTo>
                  <a:pt x="5309806" y="0"/>
                </a:moveTo>
                <a:lnTo>
                  <a:pt x="0" y="0"/>
                </a:lnTo>
                <a:lnTo>
                  <a:pt x="0" y="6858000"/>
                </a:lnTo>
                <a:lnTo>
                  <a:pt x="5309806" y="6858000"/>
                </a:lnTo>
                <a:lnTo>
                  <a:pt x="5309806" y="0"/>
                </a:lnTo>
                <a:close/>
              </a:path>
            </a:pathLst>
          </a:custGeom>
          <a:solidFill>
            <a:srgbClr val="F2BA21"/>
          </a:solidFill>
        </p:spPr>
        <p:txBody>
          <a:bodyPr wrap="square" lIns="0" tIns="0" rIns="0" bIns="0" rtlCol="0"/>
          <a:lstStyle/>
          <a:p>
            <a:endParaRPr sz="1781"/>
          </a:p>
        </p:txBody>
      </p:sp>
      <p:sp>
        <p:nvSpPr>
          <p:cNvPr id="5" name="object 5"/>
          <p:cNvSpPr txBox="1"/>
          <p:nvPr/>
        </p:nvSpPr>
        <p:spPr>
          <a:xfrm>
            <a:off x="9629167" y="4035447"/>
            <a:ext cx="2393102" cy="5247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569" marR="5028">
              <a:lnSpc>
                <a:spcPts val="1880"/>
              </a:lnSpc>
              <a:spcBef>
                <a:spcPts val="277"/>
              </a:spcBef>
            </a:pPr>
            <a:r>
              <a:rPr sz="158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1584" b="1" spc="-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84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hogares</a:t>
            </a:r>
            <a:r>
              <a:rPr sz="1584" b="1" spc="-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sz="158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energía</a:t>
            </a:r>
            <a:r>
              <a:rPr sz="1584" b="1" spc="-4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84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eléctrica</a:t>
            </a:r>
            <a:endParaRPr sz="158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645594" y="6059543"/>
            <a:ext cx="2343819" cy="46144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569" marR="346281">
              <a:lnSpc>
                <a:spcPts val="1781"/>
              </a:lnSpc>
              <a:spcBef>
                <a:spcPts val="1163"/>
              </a:spcBef>
            </a:pPr>
            <a:r>
              <a:rPr sz="1584" b="1" spc="-4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1584" b="1" spc="-7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84" b="1" spc="-6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hogares</a:t>
            </a:r>
            <a:r>
              <a:rPr sz="1584" b="1" spc="-7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84" b="1" spc="-5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sz="1584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saneamiento</a:t>
            </a:r>
            <a:endParaRPr sz="158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017844" y="3928865"/>
            <a:ext cx="1471807" cy="621899"/>
          </a:xfrm>
          <a:prstGeom prst="rect">
            <a:avLst/>
          </a:prstGeom>
        </p:spPr>
        <p:txBody>
          <a:bodyPr vert="horz" wrap="square" lIns="0" tIns="12569" rIns="0" bIns="0" rtlCol="0">
            <a:spAutoFit/>
          </a:bodyPr>
          <a:lstStyle/>
          <a:p>
            <a:pPr marL="12569" algn="r">
              <a:spcBef>
                <a:spcPts val="99"/>
              </a:spcBef>
            </a:pPr>
            <a:r>
              <a:rPr sz="3959" b="1" spc="-435" dirty="0">
                <a:solidFill>
                  <a:schemeClr val="bg1"/>
                </a:solidFill>
                <a:latin typeface="Arial Black" panose="020B0A04020102020204" pitchFamily="34" charset="0"/>
                <a:cs typeface="Bookman Old Style"/>
              </a:rPr>
              <a:t>92</a:t>
            </a:r>
            <a:r>
              <a:rPr lang="es-ES" sz="2375" b="1" spc="-435" dirty="0">
                <a:solidFill>
                  <a:schemeClr val="bg1"/>
                </a:solidFill>
                <a:latin typeface="Arial Black" panose="020B0A04020102020204" pitchFamily="34" charset="0"/>
                <a:cs typeface="Bookman Old Style"/>
              </a:rPr>
              <a:t> </a:t>
            </a:r>
            <a:r>
              <a:rPr sz="2771" b="1" spc="-435" dirty="0">
                <a:solidFill>
                  <a:schemeClr val="bg1"/>
                </a:solidFill>
                <a:latin typeface="Arial Black" panose="020B0A04020102020204" pitchFamily="34" charset="0"/>
                <a:cs typeface="Bookman Old Style"/>
              </a:rPr>
              <a:t>%</a:t>
            </a:r>
            <a:endParaRPr sz="3959" dirty="0">
              <a:solidFill>
                <a:schemeClr val="bg1"/>
              </a:solidFill>
              <a:latin typeface="Arial Black" panose="020B0A04020102020204" pitchFamily="34" charset="0"/>
              <a:cs typeface="Bookman Old Styl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31200" y="5166266"/>
            <a:ext cx="1558450" cy="1387216"/>
          </a:xfrm>
          <a:prstGeom prst="rect">
            <a:avLst/>
          </a:prstGeom>
        </p:spPr>
        <p:txBody>
          <a:bodyPr vert="horz" wrap="square" lIns="0" tIns="91754" rIns="0" bIns="0" rtlCol="0">
            <a:spAutoFit/>
          </a:bodyPr>
          <a:lstStyle/>
          <a:p>
            <a:pPr marL="12569" algn="r">
              <a:spcBef>
                <a:spcPts val="722"/>
              </a:spcBef>
            </a:pPr>
            <a:r>
              <a:rPr sz="3959" b="1" spc="-346" dirty="0">
                <a:solidFill>
                  <a:schemeClr val="bg1"/>
                </a:solidFill>
                <a:latin typeface="Arial Black" panose="020B0A04020102020204" pitchFamily="34" charset="0"/>
                <a:cs typeface="Bookman Old Style"/>
              </a:rPr>
              <a:t>85.2</a:t>
            </a:r>
            <a:r>
              <a:rPr lang="es-ES" sz="2375" b="1" spc="-346" dirty="0">
                <a:solidFill>
                  <a:schemeClr val="bg1"/>
                </a:solidFill>
                <a:latin typeface="Arial Black" panose="020B0A04020102020204" pitchFamily="34" charset="0"/>
                <a:cs typeface="Bookman Old Style"/>
              </a:rPr>
              <a:t> </a:t>
            </a:r>
            <a:r>
              <a:rPr sz="2375" b="1" spc="-346" dirty="0">
                <a:solidFill>
                  <a:schemeClr val="bg1"/>
                </a:solidFill>
                <a:latin typeface="Arial Black" panose="020B0A04020102020204" pitchFamily="34" charset="0"/>
                <a:cs typeface="Bookman Old Style"/>
              </a:rPr>
              <a:t>%</a:t>
            </a:r>
            <a:endParaRPr sz="3959" dirty="0">
              <a:solidFill>
                <a:schemeClr val="bg1"/>
              </a:solidFill>
              <a:latin typeface="Arial Black" panose="020B0A04020102020204" pitchFamily="34" charset="0"/>
              <a:cs typeface="Bookman Old Style"/>
            </a:endParaRPr>
          </a:p>
          <a:p>
            <a:pPr marL="12569" algn="r">
              <a:spcBef>
                <a:spcPts val="628"/>
              </a:spcBef>
            </a:pPr>
            <a:r>
              <a:rPr sz="3959" b="1" spc="-346" dirty="0">
                <a:solidFill>
                  <a:schemeClr val="bg1"/>
                </a:solidFill>
                <a:latin typeface="Arial Black" panose="020B0A04020102020204" pitchFamily="34" charset="0"/>
                <a:cs typeface="Bookman Old Style"/>
              </a:rPr>
              <a:t>89.6</a:t>
            </a:r>
            <a:r>
              <a:rPr lang="es-ES" sz="2375" b="1" spc="-346" dirty="0">
                <a:solidFill>
                  <a:schemeClr val="bg1"/>
                </a:solidFill>
                <a:latin typeface="Arial Black" panose="020B0A04020102020204" pitchFamily="34" charset="0"/>
                <a:cs typeface="Bookman Old Style"/>
              </a:rPr>
              <a:t> </a:t>
            </a:r>
            <a:r>
              <a:rPr sz="2771" b="1" spc="-346" dirty="0">
                <a:solidFill>
                  <a:schemeClr val="bg1"/>
                </a:solidFill>
                <a:latin typeface="Arial Black" panose="020B0A04020102020204" pitchFamily="34" charset="0"/>
                <a:cs typeface="Bookman Old Style"/>
              </a:rPr>
              <a:t>%</a:t>
            </a:r>
            <a:endParaRPr sz="3959" dirty="0">
              <a:solidFill>
                <a:schemeClr val="bg1"/>
              </a:solidFill>
              <a:latin typeface="Arial Black" panose="020B0A04020102020204" pitchFamily="34" charset="0"/>
              <a:cs typeface="Bookman Old Styl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017844" y="4601753"/>
            <a:ext cx="1471807" cy="621899"/>
          </a:xfrm>
          <a:prstGeom prst="rect">
            <a:avLst/>
          </a:prstGeom>
        </p:spPr>
        <p:txBody>
          <a:bodyPr vert="horz" wrap="square" lIns="0" tIns="12569" rIns="0" bIns="0" rtlCol="0">
            <a:spAutoFit/>
          </a:bodyPr>
          <a:lstStyle/>
          <a:p>
            <a:pPr marL="12569" algn="r">
              <a:spcBef>
                <a:spcPts val="99"/>
              </a:spcBef>
            </a:pPr>
            <a:r>
              <a:rPr sz="3959" b="1" spc="-302" dirty="0">
                <a:solidFill>
                  <a:schemeClr val="bg1"/>
                </a:solidFill>
                <a:latin typeface="Arial Black" panose="020B0A04020102020204" pitchFamily="34" charset="0"/>
                <a:cs typeface="Bookman Old Style"/>
              </a:rPr>
              <a:t>340</a:t>
            </a:r>
            <a:r>
              <a:rPr lang="es-ES" sz="2375" b="1" spc="-302" dirty="0">
                <a:solidFill>
                  <a:schemeClr val="bg1"/>
                </a:solidFill>
                <a:latin typeface="Arial Black" panose="020B0A04020102020204" pitchFamily="34" charset="0"/>
                <a:cs typeface="Bookman Old Style"/>
              </a:rPr>
              <a:t> </a:t>
            </a:r>
            <a:r>
              <a:rPr lang="es-ES" sz="1584" b="1" spc="-302" dirty="0">
                <a:solidFill>
                  <a:schemeClr val="bg1"/>
                </a:solidFill>
                <a:latin typeface="Arial Black" panose="020B0A04020102020204" pitchFamily="34" charset="0"/>
                <a:cs typeface="Bookman Old Style"/>
              </a:rPr>
              <a:t>Km</a:t>
            </a:r>
            <a:endParaRPr sz="3959" dirty="0">
              <a:solidFill>
                <a:schemeClr val="bg1"/>
              </a:solidFill>
              <a:latin typeface="Arial Black" panose="020B0A04020102020204" pitchFamily="34" charset="0"/>
              <a:cs typeface="Bookman Old Styl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637380" y="4714177"/>
            <a:ext cx="2368461" cy="5247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473858" marR="5028" indent="-461918">
              <a:lnSpc>
                <a:spcPts val="1880"/>
              </a:lnSpc>
              <a:spcBef>
                <a:spcPts val="178"/>
              </a:spcBef>
              <a:tabLst>
                <a:tab pos="473858" algn="l"/>
              </a:tabLst>
            </a:pPr>
            <a:r>
              <a:rPr sz="1584" b="1" spc="-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1584" b="1" spc="-12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84" b="1" spc="-4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vías</a:t>
            </a:r>
            <a:r>
              <a:rPr sz="1584" b="1" spc="-11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8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584" b="1" spc="-11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84" b="1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caminos</a:t>
            </a:r>
            <a:endParaRPr lang="es-ES" sz="1584" b="1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73858" marR="5028" indent="-461918">
              <a:lnSpc>
                <a:spcPts val="1880"/>
              </a:lnSpc>
              <a:spcBef>
                <a:spcPts val="178"/>
              </a:spcBef>
              <a:tabLst>
                <a:tab pos="473858" algn="l"/>
              </a:tabLst>
            </a:pPr>
            <a:r>
              <a:rPr lang="es-PE" sz="1584" b="1" spc="-5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584" b="1" spc="-54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ecinales</a:t>
            </a:r>
            <a:r>
              <a:rPr lang="es-ES" sz="1584" b="1" spc="-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84" b="1" spc="-49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asfaltados</a:t>
            </a:r>
            <a:endParaRPr sz="158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7ABC6A99-76DE-DB8D-79FC-8832CA8E3FA4}"/>
              </a:ext>
            </a:extLst>
          </p:cNvPr>
          <p:cNvSpPr/>
          <p:nvPr/>
        </p:nvSpPr>
        <p:spPr>
          <a:xfrm>
            <a:off x="7604290" y="3806072"/>
            <a:ext cx="4417979" cy="0"/>
          </a:xfrm>
          <a:custGeom>
            <a:avLst/>
            <a:gdLst/>
            <a:ahLst/>
            <a:cxnLst/>
            <a:rect l="l" t="t" r="r" b="b"/>
            <a:pathLst>
              <a:path w="3152140">
                <a:moveTo>
                  <a:pt x="0" y="0"/>
                </a:moveTo>
                <a:lnTo>
                  <a:pt x="3151708" y="0"/>
                </a:lnTo>
              </a:path>
            </a:pathLst>
          </a:custGeom>
          <a:ln w="381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781" dirty="0">
              <a:solidFill>
                <a:schemeClr val="bg1"/>
              </a:solidFill>
            </a:endParaRPr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6B9C4DAF-62E9-9558-6FCC-380B48C6AC13}"/>
              </a:ext>
            </a:extLst>
          </p:cNvPr>
          <p:cNvSpPr txBox="1">
            <a:spLocks/>
          </p:cNvSpPr>
          <p:nvPr/>
        </p:nvSpPr>
        <p:spPr>
          <a:xfrm>
            <a:off x="7604289" y="609077"/>
            <a:ext cx="4417979" cy="294116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sz="4200" b="1" i="0">
                <a:solidFill>
                  <a:srgbClr val="15574B"/>
                </a:solidFill>
                <a:latin typeface="Bookman Old Style"/>
                <a:ea typeface="+mj-ea"/>
                <a:cs typeface="Bookman Old Style"/>
              </a:defRPr>
            </a:lvl1pPr>
          </a:lstStyle>
          <a:p>
            <a:pPr marL="12569" marR="5028" algn="ctr">
              <a:lnSpc>
                <a:spcPct val="86100"/>
              </a:lnSpc>
              <a:spcBef>
                <a:spcPts val="821"/>
              </a:spcBef>
            </a:pPr>
            <a:r>
              <a:rPr lang="es-ES" sz="3959" spc="-89" dirty="0">
                <a:solidFill>
                  <a:schemeClr val="bg1"/>
                </a:solidFill>
                <a:latin typeface="Arial Black" panose="020B0A04020102020204" pitchFamily="34" charset="0"/>
              </a:rPr>
              <a:t>… </a:t>
            </a:r>
            <a:r>
              <a:rPr lang="es-ES" sz="3959" spc="-124" dirty="0">
                <a:solidFill>
                  <a:srgbClr val="FFFFFF"/>
                </a:solidFill>
                <a:latin typeface="Arial Black" panose="020B0A04020102020204" pitchFamily="34" charset="0"/>
              </a:rPr>
              <a:t>mejorando</a:t>
            </a:r>
            <a:endParaRPr lang="es-ES" sz="3959" spc="-386" dirty="0">
              <a:solidFill>
                <a:srgbClr val="FFFFFF"/>
              </a:solidFill>
              <a:latin typeface="Arial Black" panose="020B0A04020102020204" pitchFamily="34" charset="0"/>
            </a:endParaRPr>
          </a:p>
          <a:p>
            <a:pPr marL="12569" marR="5028" algn="ctr">
              <a:lnSpc>
                <a:spcPct val="86100"/>
              </a:lnSpc>
              <a:spcBef>
                <a:spcPts val="821"/>
              </a:spcBef>
            </a:pPr>
            <a:r>
              <a:rPr lang="es-ES" sz="3959" spc="-99" dirty="0">
                <a:solidFill>
                  <a:srgbClr val="FFFFFF"/>
                </a:solidFill>
                <a:latin typeface="Arial Black" panose="020B0A04020102020204" pitchFamily="34" charset="0"/>
              </a:rPr>
              <a:t>las vidas</a:t>
            </a:r>
            <a:endParaRPr lang="es-ES" sz="3959" spc="-25" dirty="0">
              <a:solidFill>
                <a:srgbClr val="FFFFFF"/>
              </a:solidFill>
              <a:latin typeface="Arial Black" panose="020B0A04020102020204" pitchFamily="34" charset="0"/>
            </a:endParaRPr>
          </a:p>
          <a:p>
            <a:pPr marL="12569" marR="5028" algn="ctr">
              <a:lnSpc>
                <a:spcPct val="86100"/>
              </a:lnSpc>
              <a:spcBef>
                <a:spcPts val="821"/>
              </a:spcBef>
            </a:pPr>
            <a:r>
              <a:rPr lang="es-ES" sz="3959" spc="-119" dirty="0">
                <a:solidFill>
                  <a:srgbClr val="FFFFFF"/>
                </a:solidFill>
                <a:latin typeface="Arial Black" panose="020B0A04020102020204" pitchFamily="34" charset="0"/>
              </a:rPr>
              <a:t>a través de </a:t>
            </a:r>
          </a:p>
          <a:p>
            <a:pPr marL="12569" marR="5028" algn="ctr">
              <a:lnSpc>
                <a:spcPct val="86100"/>
              </a:lnSpc>
              <a:spcBef>
                <a:spcPts val="821"/>
              </a:spcBef>
            </a:pPr>
            <a:r>
              <a:rPr lang="es-ES" sz="3959" spc="-119" dirty="0">
                <a:solidFill>
                  <a:srgbClr val="FFFFFF"/>
                </a:solidFill>
                <a:latin typeface="Arial Black" panose="020B0A04020102020204" pitchFamily="34" charset="0"/>
              </a:rPr>
              <a:t>nuevas</a:t>
            </a:r>
          </a:p>
          <a:p>
            <a:pPr marL="12569" marR="5028" algn="ctr">
              <a:lnSpc>
                <a:spcPct val="86100"/>
              </a:lnSpc>
              <a:spcBef>
                <a:spcPts val="821"/>
              </a:spcBef>
            </a:pPr>
            <a:r>
              <a:rPr lang="es-ES" sz="3959" spc="-119" dirty="0">
                <a:solidFill>
                  <a:srgbClr val="FFFFFF"/>
                </a:solidFill>
                <a:latin typeface="Arial Black" panose="020B0A04020102020204" pitchFamily="34" charset="0"/>
                <a:cs typeface="Century"/>
              </a:rPr>
              <a:t>obras</a:t>
            </a:r>
            <a:endParaRPr lang="es-ES" sz="3959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9FA04885-4816-0DCA-2A47-B9F7C0395C46}"/>
              </a:ext>
            </a:extLst>
          </p:cNvPr>
          <p:cNvSpPr txBox="1"/>
          <p:nvPr/>
        </p:nvSpPr>
        <p:spPr>
          <a:xfrm>
            <a:off x="9645594" y="5392906"/>
            <a:ext cx="2368461" cy="5247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569" marR="5028">
              <a:lnSpc>
                <a:spcPts val="1781"/>
              </a:lnSpc>
              <a:spcBef>
                <a:spcPts val="355"/>
              </a:spcBef>
            </a:pPr>
            <a:r>
              <a:rPr sz="1584" b="1" spc="-4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1584" b="1" spc="-9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84" b="1" spc="-5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sz="1584" b="1" spc="-9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84" b="1" spc="-5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pública</a:t>
            </a:r>
            <a:r>
              <a:rPr sz="1584" b="1" spc="-9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84" b="1" spc="-4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</a:t>
            </a:r>
            <a:endParaRPr lang="es-ES" sz="1584" b="1" spc="-4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69" marR="5028">
              <a:lnSpc>
                <a:spcPts val="1781"/>
              </a:lnSpc>
              <a:spcBef>
                <a:spcPts val="355"/>
              </a:spcBef>
            </a:pPr>
            <a:r>
              <a:rPr sz="1584" b="1" spc="-4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584" b="1" spc="-8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84" b="1" spc="-49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funcionamiento</a:t>
            </a:r>
            <a:endParaRPr sz="158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2FD63177-911F-1222-D736-A7595F498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8448" y="223146"/>
            <a:ext cx="1009652" cy="100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4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 descr="Una casa en construcción&#10;&#10;Descripción generada automáticamente con confianza media">
            <a:extLst>
              <a:ext uri="{FF2B5EF4-FFF2-40B4-BE49-F238E27FC236}">
                <a16:creationId xmlns:a16="http://schemas.microsoft.com/office/drawing/2014/main" id="{B05B4E20-7633-D071-1EF8-F77BE6E8E6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7378042" cy="6857998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378045" y="0"/>
            <a:ext cx="4814017" cy="6857999"/>
          </a:xfrm>
          <a:custGeom>
            <a:avLst/>
            <a:gdLst/>
            <a:ahLst/>
            <a:cxnLst/>
            <a:rect l="l" t="t" r="r" b="b"/>
            <a:pathLst>
              <a:path w="5309870" h="6858000">
                <a:moveTo>
                  <a:pt x="5309806" y="0"/>
                </a:moveTo>
                <a:lnTo>
                  <a:pt x="0" y="0"/>
                </a:lnTo>
                <a:lnTo>
                  <a:pt x="0" y="6858000"/>
                </a:lnTo>
                <a:lnTo>
                  <a:pt x="5309806" y="6858000"/>
                </a:lnTo>
                <a:lnTo>
                  <a:pt x="5309806" y="0"/>
                </a:lnTo>
                <a:close/>
              </a:path>
            </a:pathLst>
          </a:custGeom>
          <a:solidFill>
            <a:srgbClr val="FAC600"/>
          </a:solidFill>
        </p:spPr>
        <p:txBody>
          <a:bodyPr wrap="square" lIns="0" tIns="0" rIns="0" bIns="0" rtlCol="0"/>
          <a:lstStyle/>
          <a:p>
            <a:endParaRPr sz="1781"/>
          </a:p>
        </p:txBody>
      </p:sp>
      <p:sp>
        <p:nvSpPr>
          <p:cNvPr id="7" name="object 7"/>
          <p:cNvSpPr txBox="1"/>
          <p:nvPr/>
        </p:nvSpPr>
        <p:spPr>
          <a:xfrm>
            <a:off x="8467144" y="4314246"/>
            <a:ext cx="3215520" cy="1253819"/>
          </a:xfrm>
          <a:prstGeom prst="rect">
            <a:avLst/>
          </a:prstGeom>
        </p:spPr>
        <p:txBody>
          <a:bodyPr vert="horz" wrap="square" lIns="0" tIns="35193" rIns="0" bIns="0" rtlCol="0">
            <a:spAutoFit/>
          </a:bodyPr>
          <a:lstStyle/>
          <a:p>
            <a:pPr marL="12569" marR="5028">
              <a:lnSpc>
                <a:spcPts val="1880"/>
              </a:lnSpc>
              <a:spcBef>
                <a:spcPts val="277"/>
              </a:spcBef>
            </a:pPr>
            <a:r>
              <a:rPr sz="1682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centros</a:t>
            </a:r>
            <a:r>
              <a:rPr sz="1682" b="1" spc="-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82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1682" b="1" spc="-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82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salud </a:t>
            </a:r>
            <a:r>
              <a:rPr lang="es-PE" sz="1682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construidos</a:t>
            </a:r>
            <a:r>
              <a:rPr sz="1682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s-ES" sz="1682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682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implementados</a:t>
            </a:r>
            <a:r>
              <a:rPr lang="es-ES" sz="1682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  <a:r>
              <a:rPr sz="1682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682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682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682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operación</a:t>
            </a:r>
            <a:r>
              <a:rPr lang="es-MX" sz="1682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-incluyendo</a:t>
            </a:r>
            <a:r>
              <a:rPr lang="es-ES" sz="1682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servicios de Telemedicina- en los distritos de Hualgayoc y Chugur.</a:t>
            </a:r>
            <a:r>
              <a:rPr lang="es-PE" sz="1682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sz="168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86589" y="4396742"/>
            <a:ext cx="452487" cy="835122"/>
          </a:xfrm>
          <a:prstGeom prst="rect">
            <a:avLst/>
          </a:prstGeom>
        </p:spPr>
        <p:txBody>
          <a:bodyPr vert="horz" wrap="square" lIns="0" tIns="12569" rIns="0" bIns="0" rtlCol="0">
            <a:spAutoFit/>
          </a:bodyPr>
          <a:lstStyle/>
          <a:p>
            <a:pPr marL="12569">
              <a:spcBef>
                <a:spcPts val="99"/>
              </a:spcBef>
            </a:pPr>
            <a:r>
              <a:rPr lang="es-ES" sz="5344" b="1" spc="-520" dirty="0">
                <a:solidFill>
                  <a:srgbClr val="FFFFFF"/>
                </a:solidFill>
                <a:latin typeface="Arial Black" panose="020B0A04020102020204" pitchFamily="34" charset="0"/>
                <a:cs typeface="Bookman Old Style"/>
              </a:rPr>
              <a:t>2</a:t>
            </a:r>
            <a:endParaRPr sz="5344" dirty="0">
              <a:latin typeface="Arial Black" panose="020B0A04020102020204" pitchFamily="34" charset="0"/>
              <a:cs typeface="Bookman Old Style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87926734-87F6-5496-46E3-B2ED9ABFA2F2}"/>
              </a:ext>
            </a:extLst>
          </p:cNvPr>
          <p:cNvSpPr/>
          <p:nvPr/>
        </p:nvSpPr>
        <p:spPr>
          <a:xfrm>
            <a:off x="7560347" y="3806072"/>
            <a:ext cx="4417979" cy="0"/>
          </a:xfrm>
          <a:custGeom>
            <a:avLst/>
            <a:gdLst/>
            <a:ahLst/>
            <a:cxnLst/>
            <a:rect l="l" t="t" r="r" b="b"/>
            <a:pathLst>
              <a:path w="3152140">
                <a:moveTo>
                  <a:pt x="0" y="0"/>
                </a:moveTo>
                <a:lnTo>
                  <a:pt x="3151708" y="0"/>
                </a:lnTo>
              </a:path>
            </a:pathLst>
          </a:custGeom>
          <a:ln w="381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781" dirty="0"/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857FC10D-3E22-4B8E-67F7-F6F4395DDEA7}"/>
              </a:ext>
            </a:extLst>
          </p:cNvPr>
          <p:cNvSpPr txBox="1">
            <a:spLocks/>
          </p:cNvSpPr>
          <p:nvPr/>
        </p:nvSpPr>
        <p:spPr>
          <a:xfrm>
            <a:off x="7537809" y="644990"/>
            <a:ext cx="4417979" cy="286574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sz="4200" b="1" i="0">
                <a:solidFill>
                  <a:srgbClr val="15574B"/>
                </a:solidFill>
                <a:latin typeface="Bookman Old Style"/>
                <a:ea typeface="+mj-ea"/>
                <a:cs typeface="Bookman Old Style"/>
              </a:defRPr>
            </a:lvl1pPr>
          </a:lstStyle>
          <a:p>
            <a:pPr marL="12569" marR="5028" algn="ctr">
              <a:lnSpc>
                <a:spcPct val="86100"/>
              </a:lnSpc>
              <a:spcBef>
                <a:spcPts val="821"/>
              </a:spcBef>
            </a:pPr>
            <a:r>
              <a:rPr lang="es-ES" sz="3761" spc="-89" dirty="0">
                <a:solidFill>
                  <a:schemeClr val="bg1"/>
                </a:solidFill>
                <a:latin typeface="Arial Black" panose="020B0A04020102020204" pitchFamily="34" charset="0"/>
              </a:rPr>
              <a:t>…</a:t>
            </a:r>
            <a:r>
              <a:rPr lang="es-ES" sz="3761" spc="-124" dirty="0">
                <a:solidFill>
                  <a:srgbClr val="FFFFFF"/>
                </a:solidFill>
                <a:latin typeface="Arial Black" panose="020B0A04020102020204" pitchFamily="34" charset="0"/>
              </a:rPr>
              <a:t>modernos</a:t>
            </a:r>
            <a:endParaRPr lang="es-ES" sz="3761" spc="-386" dirty="0">
              <a:solidFill>
                <a:srgbClr val="FFFFFF"/>
              </a:solidFill>
              <a:latin typeface="Arial Black" panose="020B0A04020102020204" pitchFamily="34" charset="0"/>
            </a:endParaRPr>
          </a:p>
          <a:p>
            <a:pPr marL="12569" marR="5028" algn="ctr">
              <a:lnSpc>
                <a:spcPct val="86100"/>
              </a:lnSpc>
              <a:spcBef>
                <a:spcPts val="821"/>
              </a:spcBef>
            </a:pPr>
            <a:r>
              <a:rPr lang="es-ES" sz="3761" spc="-99" dirty="0">
                <a:solidFill>
                  <a:srgbClr val="FFFFFF"/>
                </a:solidFill>
                <a:latin typeface="Arial Black" panose="020B0A04020102020204" pitchFamily="34" charset="0"/>
              </a:rPr>
              <a:t>centros de salud</a:t>
            </a:r>
          </a:p>
          <a:p>
            <a:pPr marL="12569" marR="5028" algn="ctr">
              <a:lnSpc>
                <a:spcPct val="86100"/>
              </a:lnSpc>
              <a:spcBef>
                <a:spcPts val="821"/>
              </a:spcBef>
            </a:pPr>
            <a:r>
              <a:rPr lang="es-ES" sz="3761" spc="-99" dirty="0">
                <a:solidFill>
                  <a:srgbClr val="FFFFFF"/>
                </a:solidFill>
                <a:latin typeface="Arial Black" panose="020B0A04020102020204" pitchFamily="34" charset="0"/>
              </a:rPr>
              <a:t>para atención a </a:t>
            </a:r>
          </a:p>
          <a:p>
            <a:pPr marL="12569" marR="5028" algn="ctr">
              <a:lnSpc>
                <a:spcPct val="86100"/>
              </a:lnSpc>
              <a:spcBef>
                <a:spcPts val="821"/>
              </a:spcBef>
            </a:pPr>
            <a:r>
              <a:rPr lang="es-ES" sz="3761" spc="-99" dirty="0">
                <a:solidFill>
                  <a:srgbClr val="FFFFFF"/>
                </a:solidFill>
                <a:latin typeface="Arial Black" panose="020B0A04020102020204" pitchFamily="34" charset="0"/>
              </a:rPr>
              <a:t>niños, madres</a:t>
            </a:r>
          </a:p>
          <a:p>
            <a:pPr marL="12569" marR="5028" algn="ctr">
              <a:lnSpc>
                <a:spcPct val="86100"/>
              </a:lnSpc>
              <a:spcBef>
                <a:spcPts val="821"/>
              </a:spcBef>
            </a:pPr>
            <a:r>
              <a:rPr lang="es-ES" sz="3761" spc="-99" dirty="0">
                <a:solidFill>
                  <a:srgbClr val="FFFFFF"/>
                </a:solidFill>
                <a:latin typeface="Arial Black" panose="020B0A04020102020204" pitchFamily="34" charset="0"/>
              </a:rPr>
              <a:t>y pobladores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BE6A62-DD58-0B2B-6B0C-3F95473E89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8448" y="223146"/>
            <a:ext cx="1009652" cy="1009652"/>
          </a:xfrm>
          <a:prstGeom prst="rect">
            <a:avLst/>
          </a:prstGeom>
        </p:spPr>
      </p:pic>
      <p:sp>
        <p:nvSpPr>
          <p:cNvPr id="3" name="object 7">
            <a:extLst>
              <a:ext uri="{FF2B5EF4-FFF2-40B4-BE49-F238E27FC236}">
                <a16:creationId xmlns:a16="http://schemas.microsoft.com/office/drawing/2014/main" id="{1745A066-4971-26FA-AD21-5E72E3CD8D09}"/>
              </a:ext>
            </a:extLst>
          </p:cNvPr>
          <p:cNvSpPr txBox="1"/>
          <p:nvPr/>
        </p:nvSpPr>
        <p:spPr>
          <a:xfrm>
            <a:off x="178130" y="5566730"/>
            <a:ext cx="7079595" cy="1125579"/>
          </a:xfrm>
          <a:prstGeom prst="rect">
            <a:avLst/>
          </a:prstGeom>
        </p:spPr>
        <p:txBody>
          <a:bodyPr vert="horz" wrap="square" lIns="0" tIns="35193" rIns="0" bIns="0" rtlCol="0">
            <a:spAutoFit/>
          </a:bodyPr>
          <a:lstStyle/>
          <a:p>
            <a:pPr marL="12569" marR="5028">
              <a:lnSpc>
                <a:spcPts val="1880"/>
              </a:lnSpc>
              <a:spcBef>
                <a:spcPts val="277"/>
              </a:spcBef>
            </a:pPr>
            <a:r>
              <a:rPr lang="es-MX" sz="1682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Inaugurado el 9 de abril de 2024</a:t>
            </a:r>
          </a:p>
          <a:p>
            <a:pPr marL="12569" marR="5028">
              <a:lnSpc>
                <a:spcPts val="1880"/>
              </a:lnSpc>
              <a:spcBef>
                <a:spcPts val="277"/>
              </a:spcBef>
            </a:pPr>
            <a:r>
              <a:rPr lang="es-MX" sz="1682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Monto de inversión: S</a:t>
            </a:r>
            <a:r>
              <a:rPr lang="es-MX" sz="1682" b="1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 9.31 </a:t>
            </a:r>
            <a:r>
              <a:rPr lang="es-MX" sz="1682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millones (100% Coimolache)</a:t>
            </a:r>
          </a:p>
          <a:p>
            <a:pPr marL="12569" marR="5028">
              <a:lnSpc>
                <a:spcPts val="1880"/>
              </a:lnSpc>
              <a:spcBef>
                <a:spcPts val="277"/>
              </a:spcBef>
            </a:pPr>
            <a:r>
              <a:rPr lang="es-MX" sz="1682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Beneficiarios: + 3 mil habitantes de Chugur y comunidades vecinas</a:t>
            </a:r>
          </a:p>
          <a:p>
            <a:pPr marL="12569" marR="5028">
              <a:lnSpc>
                <a:spcPts val="1880"/>
              </a:lnSpc>
              <a:spcBef>
                <a:spcPts val="277"/>
              </a:spcBef>
            </a:pPr>
            <a:r>
              <a:rPr lang="es-MX" sz="1682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Entregado al Gobierno Regional de Cajamarca</a:t>
            </a:r>
          </a:p>
        </p:txBody>
      </p:sp>
    </p:spTree>
    <p:extLst>
      <p:ext uri="{BB962C8B-B14F-4D97-AF65-F5344CB8AC3E}">
        <p14:creationId xmlns:p14="http://schemas.microsoft.com/office/powerpoint/2010/main" val="3456296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378043" cy="685799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378044" y="0"/>
            <a:ext cx="4814018" cy="6857999"/>
          </a:xfrm>
          <a:custGeom>
            <a:avLst/>
            <a:gdLst/>
            <a:ahLst/>
            <a:cxnLst/>
            <a:rect l="l" t="t" r="r" b="b"/>
            <a:pathLst>
              <a:path w="5309870" h="6858000">
                <a:moveTo>
                  <a:pt x="5309806" y="0"/>
                </a:moveTo>
                <a:lnTo>
                  <a:pt x="0" y="0"/>
                </a:lnTo>
                <a:lnTo>
                  <a:pt x="0" y="6858000"/>
                </a:lnTo>
                <a:lnTo>
                  <a:pt x="5309806" y="6858000"/>
                </a:lnTo>
                <a:lnTo>
                  <a:pt x="5309806" y="0"/>
                </a:lnTo>
                <a:close/>
              </a:path>
            </a:pathLst>
          </a:custGeom>
          <a:solidFill>
            <a:srgbClr val="A6C82F"/>
          </a:solidFill>
        </p:spPr>
        <p:txBody>
          <a:bodyPr wrap="square" lIns="0" tIns="0" rIns="0" bIns="0" rtlCol="0"/>
          <a:lstStyle/>
          <a:p>
            <a:endParaRPr sz="1781"/>
          </a:p>
        </p:txBody>
      </p:sp>
      <p:sp>
        <p:nvSpPr>
          <p:cNvPr id="13" name="object 13"/>
          <p:cNvSpPr txBox="1"/>
          <p:nvPr/>
        </p:nvSpPr>
        <p:spPr>
          <a:xfrm>
            <a:off x="9358337" y="4011071"/>
            <a:ext cx="2500632" cy="517826"/>
          </a:xfrm>
          <a:prstGeom prst="rect">
            <a:avLst/>
          </a:prstGeom>
        </p:spPr>
        <p:txBody>
          <a:bodyPr vert="horz" wrap="square" lIns="0" tIns="35193" rIns="0" bIns="0" rtlCol="0">
            <a:noAutofit/>
          </a:bodyPr>
          <a:lstStyle/>
          <a:p>
            <a:pPr marL="12569" marR="5028">
              <a:lnSpc>
                <a:spcPts val="1880"/>
              </a:lnSpc>
              <a:spcBef>
                <a:spcPts val="277"/>
              </a:spcBef>
            </a:pPr>
            <a:r>
              <a:rPr lang="es-ES" sz="1682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familias mejoraron su ganadería</a:t>
            </a:r>
            <a:endParaRPr sz="1682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012833" y="3941941"/>
            <a:ext cx="1055803" cy="658619"/>
          </a:xfrm>
          <a:prstGeom prst="rect">
            <a:avLst/>
          </a:prstGeom>
        </p:spPr>
        <p:txBody>
          <a:bodyPr vert="horz" wrap="square" lIns="0" tIns="12569" rIns="0" bIns="0" rtlCol="0">
            <a:spAutoFit/>
          </a:bodyPr>
          <a:lstStyle/>
          <a:p>
            <a:pPr marL="12569" algn="r">
              <a:spcBef>
                <a:spcPts val="99"/>
              </a:spcBef>
            </a:pPr>
            <a:r>
              <a:rPr lang="es-ES" sz="4157" b="1" spc="-460" dirty="0">
                <a:solidFill>
                  <a:schemeClr val="bg1"/>
                </a:solidFill>
                <a:latin typeface="Arial Black" panose="020B0A04020102020204" pitchFamily="34" charset="0"/>
                <a:cs typeface="Bookman Old Style"/>
              </a:rPr>
              <a:t>750</a:t>
            </a:r>
            <a:endParaRPr sz="4157" dirty="0">
              <a:solidFill>
                <a:schemeClr val="bg1"/>
              </a:solidFill>
              <a:latin typeface="Arial Black" panose="020B0A04020102020204" pitchFamily="34" charset="0"/>
              <a:cs typeface="Bookman Old Style"/>
            </a:endParaRPr>
          </a:p>
        </p:txBody>
      </p:sp>
      <p:sp>
        <p:nvSpPr>
          <p:cNvPr id="2" name="object 7">
            <a:extLst>
              <a:ext uri="{FF2B5EF4-FFF2-40B4-BE49-F238E27FC236}">
                <a16:creationId xmlns:a16="http://schemas.microsoft.com/office/drawing/2014/main" id="{9119B305-A4B9-90ED-9649-E6369643DF07}"/>
              </a:ext>
            </a:extLst>
          </p:cNvPr>
          <p:cNvSpPr/>
          <p:nvPr/>
        </p:nvSpPr>
        <p:spPr>
          <a:xfrm>
            <a:off x="7635761" y="3806072"/>
            <a:ext cx="4275464" cy="0"/>
          </a:xfrm>
          <a:custGeom>
            <a:avLst/>
            <a:gdLst/>
            <a:ahLst/>
            <a:cxnLst/>
            <a:rect l="l" t="t" r="r" b="b"/>
            <a:pathLst>
              <a:path w="3152140">
                <a:moveTo>
                  <a:pt x="0" y="0"/>
                </a:moveTo>
                <a:lnTo>
                  <a:pt x="3151708" y="0"/>
                </a:lnTo>
              </a:path>
            </a:pathLst>
          </a:custGeom>
          <a:ln w="381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781" dirty="0">
              <a:solidFill>
                <a:schemeClr val="bg1"/>
              </a:solidFill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743FE2FE-A52A-3B43-5824-73DA42EAC997}"/>
              </a:ext>
            </a:extLst>
          </p:cNvPr>
          <p:cNvSpPr txBox="1">
            <a:spLocks/>
          </p:cNvSpPr>
          <p:nvPr/>
        </p:nvSpPr>
        <p:spPr>
          <a:xfrm>
            <a:off x="7604830" y="621769"/>
            <a:ext cx="4296781" cy="286199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sz="4200" b="1" i="0">
                <a:solidFill>
                  <a:srgbClr val="15574B"/>
                </a:solidFill>
                <a:latin typeface="Bookman Old Style"/>
                <a:ea typeface="+mj-ea"/>
                <a:cs typeface="Bookman Old Style"/>
              </a:defRPr>
            </a:lvl1pPr>
          </a:lstStyle>
          <a:p>
            <a:pPr marL="12569" marR="5028" algn="ctr">
              <a:lnSpc>
                <a:spcPct val="86100"/>
              </a:lnSpc>
              <a:spcBef>
                <a:spcPts val="821"/>
              </a:spcBef>
            </a:pPr>
            <a:r>
              <a:rPr lang="es-ES" sz="3761" spc="-89" dirty="0">
                <a:solidFill>
                  <a:schemeClr val="bg1"/>
                </a:solidFill>
                <a:latin typeface="Arial Black" panose="020B0A04020102020204" pitchFamily="34" charset="0"/>
              </a:rPr>
              <a:t>… impactando</a:t>
            </a:r>
          </a:p>
          <a:p>
            <a:pPr marL="12569" marR="5028" algn="ctr">
              <a:lnSpc>
                <a:spcPct val="86100"/>
              </a:lnSpc>
              <a:spcBef>
                <a:spcPts val="821"/>
              </a:spcBef>
            </a:pPr>
            <a:r>
              <a:rPr lang="es-ES" sz="3761" spc="-89" dirty="0">
                <a:solidFill>
                  <a:schemeClr val="bg1"/>
                </a:solidFill>
                <a:latin typeface="Arial Black" panose="020B0A04020102020204" pitchFamily="34" charset="0"/>
              </a:rPr>
              <a:t>la economía,</a:t>
            </a:r>
          </a:p>
          <a:p>
            <a:pPr marL="12569" marR="5028" algn="ctr">
              <a:lnSpc>
                <a:spcPct val="86100"/>
              </a:lnSpc>
              <a:spcBef>
                <a:spcPts val="821"/>
              </a:spcBef>
            </a:pPr>
            <a:r>
              <a:rPr lang="es-ES" sz="3761" spc="-89" dirty="0">
                <a:solidFill>
                  <a:schemeClr val="bg1"/>
                </a:solidFill>
                <a:latin typeface="Arial Black" panose="020B0A04020102020204" pitchFamily="34" charset="0"/>
              </a:rPr>
              <a:t>con oportunidad</a:t>
            </a:r>
          </a:p>
          <a:p>
            <a:pPr marL="12569" marR="5028" algn="ctr">
              <a:lnSpc>
                <a:spcPct val="86100"/>
              </a:lnSpc>
              <a:spcBef>
                <a:spcPts val="821"/>
              </a:spcBef>
            </a:pPr>
            <a:r>
              <a:rPr lang="es-ES" sz="3761" spc="-89" dirty="0">
                <a:solidFill>
                  <a:schemeClr val="bg1"/>
                </a:solidFill>
                <a:latin typeface="Arial Black" panose="020B0A04020102020204" pitchFamily="34" charset="0"/>
              </a:rPr>
              <a:t>para</a:t>
            </a:r>
          </a:p>
          <a:p>
            <a:pPr marL="12569" marR="5028" algn="ctr">
              <a:lnSpc>
                <a:spcPct val="86100"/>
              </a:lnSpc>
              <a:spcBef>
                <a:spcPts val="821"/>
              </a:spcBef>
            </a:pPr>
            <a:r>
              <a:rPr lang="es-ES" sz="3761" spc="-89" dirty="0">
                <a:solidFill>
                  <a:schemeClr val="bg1"/>
                </a:solidFill>
                <a:latin typeface="Arial Black" panose="020B0A04020102020204" pitchFamily="34" charset="0"/>
              </a:rPr>
              <a:t>emprendedores</a:t>
            </a:r>
            <a:endParaRPr lang="es-ES" sz="376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object 13">
            <a:extLst>
              <a:ext uri="{FF2B5EF4-FFF2-40B4-BE49-F238E27FC236}">
                <a16:creationId xmlns:a16="http://schemas.microsoft.com/office/drawing/2014/main" id="{8A0CB875-885B-A623-97F6-4164AFD9B6C0}"/>
              </a:ext>
            </a:extLst>
          </p:cNvPr>
          <p:cNvSpPr txBox="1"/>
          <p:nvPr/>
        </p:nvSpPr>
        <p:spPr>
          <a:xfrm>
            <a:off x="9335691" y="4600560"/>
            <a:ext cx="2500632" cy="517826"/>
          </a:xfrm>
          <a:prstGeom prst="rect">
            <a:avLst/>
          </a:prstGeom>
        </p:spPr>
        <p:txBody>
          <a:bodyPr vert="horz" wrap="square" lIns="0" tIns="35193" rIns="0" bIns="0" rtlCol="0">
            <a:noAutofit/>
          </a:bodyPr>
          <a:lstStyle/>
          <a:p>
            <a:pPr marL="12569" marR="5028">
              <a:lnSpc>
                <a:spcPts val="1880"/>
              </a:lnSpc>
              <a:spcBef>
                <a:spcPts val="277"/>
              </a:spcBef>
            </a:pPr>
            <a:r>
              <a:rPr lang="es-ES" sz="1682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familias productoras </a:t>
            </a:r>
          </a:p>
          <a:p>
            <a:pPr marL="12569" marR="5028">
              <a:lnSpc>
                <a:spcPts val="1880"/>
              </a:lnSpc>
              <a:spcBef>
                <a:spcPts val="277"/>
              </a:spcBef>
            </a:pPr>
            <a:r>
              <a:rPr lang="es-ES" sz="1682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cuyes</a:t>
            </a:r>
            <a:endParaRPr sz="1682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15">
            <a:extLst>
              <a:ext uri="{FF2B5EF4-FFF2-40B4-BE49-F238E27FC236}">
                <a16:creationId xmlns:a16="http://schemas.microsoft.com/office/drawing/2014/main" id="{1C051B69-2210-E097-1888-41EAA764A743}"/>
              </a:ext>
            </a:extLst>
          </p:cNvPr>
          <p:cNvSpPr txBox="1"/>
          <p:nvPr/>
        </p:nvSpPr>
        <p:spPr>
          <a:xfrm>
            <a:off x="7990186" y="4531431"/>
            <a:ext cx="1055803" cy="658619"/>
          </a:xfrm>
          <a:prstGeom prst="rect">
            <a:avLst/>
          </a:prstGeom>
        </p:spPr>
        <p:txBody>
          <a:bodyPr vert="horz" wrap="square" lIns="0" tIns="12569" rIns="0" bIns="0" rtlCol="0">
            <a:spAutoFit/>
          </a:bodyPr>
          <a:lstStyle/>
          <a:p>
            <a:pPr marL="12569" algn="r">
              <a:spcBef>
                <a:spcPts val="99"/>
              </a:spcBef>
            </a:pPr>
            <a:r>
              <a:rPr lang="es-ES" sz="4157" b="1" spc="-460" dirty="0">
                <a:solidFill>
                  <a:schemeClr val="bg1"/>
                </a:solidFill>
                <a:latin typeface="Arial Black" panose="020B0A04020102020204" pitchFamily="34" charset="0"/>
                <a:cs typeface="Bookman Old Style"/>
              </a:rPr>
              <a:t>130</a:t>
            </a:r>
            <a:endParaRPr sz="4157" dirty="0">
              <a:solidFill>
                <a:schemeClr val="bg1"/>
              </a:solidFill>
              <a:latin typeface="Arial Black" panose="020B0A04020102020204" pitchFamily="34" charset="0"/>
              <a:cs typeface="Bookman Old Style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id="{7A8A27CC-93AF-77BC-A5C7-AC2493F55A02}"/>
              </a:ext>
            </a:extLst>
          </p:cNvPr>
          <p:cNvSpPr txBox="1"/>
          <p:nvPr/>
        </p:nvSpPr>
        <p:spPr>
          <a:xfrm>
            <a:off x="9335691" y="5173607"/>
            <a:ext cx="2523278" cy="517826"/>
          </a:xfrm>
          <a:prstGeom prst="rect">
            <a:avLst/>
          </a:prstGeom>
        </p:spPr>
        <p:txBody>
          <a:bodyPr vert="horz" wrap="square" lIns="0" tIns="35193" rIns="0" bIns="0" rtlCol="0">
            <a:noAutofit/>
          </a:bodyPr>
          <a:lstStyle/>
          <a:p>
            <a:pPr marL="12569" marR="5028">
              <a:lnSpc>
                <a:spcPts val="1880"/>
              </a:lnSpc>
              <a:spcBef>
                <a:spcPts val="277"/>
              </a:spcBef>
            </a:pPr>
            <a:r>
              <a:rPr lang="es-ES" sz="1682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plantas de lácteos implementadas</a:t>
            </a:r>
            <a:endParaRPr sz="1682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5">
            <a:extLst>
              <a:ext uri="{FF2B5EF4-FFF2-40B4-BE49-F238E27FC236}">
                <a16:creationId xmlns:a16="http://schemas.microsoft.com/office/drawing/2014/main" id="{2B50F6EB-0FAC-56C2-C594-9CB2551FD1A4}"/>
              </a:ext>
            </a:extLst>
          </p:cNvPr>
          <p:cNvSpPr txBox="1"/>
          <p:nvPr/>
        </p:nvSpPr>
        <p:spPr>
          <a:xfrm>
            <a:off x="7990186" y="5104477"/>
            <a:ext cx="1055803" cy="658619"/>
          </a:xfrm>
          <a:prstGeom prst="rect">
            <a:avLst/>
          </a:prstGeom>
        </p:spPr>
        <p:txBody>
          <a:bodyPr vert="horz" wrap="square" lIns="0" tIns="12569" rIns="0" bIns="0" rtlCol="0">
            <a:spAutoFit/>
          </a:bodyPr>
          <a:lstStyle/>
          <a:p>
            <a:pPr marL="12569" algn="r">
              <a:spcBef>
                <a:spcPts val="99"/>
              </a:spcBef>
            </a:pPr>
            <a:r>
              <a:rPr lang="es-ES" sz="4157" b="1" spc="-460" dirty="0">
                <a:solidFill>
                  <a:schemeClr val="bg1"/>
                </a:solidFill>
                <a:latin typeface="Arial Black" panose="020B0A04020102020204" pitchFamily="34" charset="0"/>
                <a:cs typeface="Bookman Old Style"/>
              </a:rPr>
              <a:t>8</a:t>
            </a:r>
            <a:endParaRPr sz="4157" dirty="0">
              <a:solidFill>
                <a:schemeClr val="bg1"/>
              </a:solidFill>
              <a:latin typeface="Arial Black" panose="020B0A04020102020204" pitchFamily="34" charset="0"/>
              <a:cs typeface="Bookman Old Style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1D5A6AC6-9E4E-AFF0-B484-AE8FAEB12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8446" y="240147"/>
            <a:ext cx="1009652" cy="1009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483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 descr="Un puente sobre un campo&#10;&#10;Descripción generada automáticamente">
            <a:extLst>
              <a:ext uri="{FF2B5EF4-FFF2-40B4-BE49-F238E27FC236}">
                <a16:creationId xmlns:a16="http://schemas.microsoft.com/office/drawing/2014/main" id="{B484B2D0-6C9B-04AE-0628-B01FF2F743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378043" cy="6857998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378044" y="0"/>
            <a:ext cx="4814018" cy="6857999"/>
          </a:xfrm>
          <a:custGeom>
            <a:avLst/>
            <a:gdLst/>
            <a:ahLst/>
            <a:cxnLst/>
            <a:rect l="l" t="t" r="r" b="b"/>
            <a:pathLst>
              <a:path w="5309870" h="6858000">
                <a:moveTo>
                  <a:pt x="5309806" y="0"/>
                </a:moveTo>
                <a:lnTo>
                  <a:pt x="0" y="0"/>
                </a:lnTo>
                <a:lnTo>
                  <a:pt x="0" y="6858000"/>
                </a:lnTo>
                <a:lnTo>
                  <a:pt x="5309806" y="6858000"/>
                </a:lnTo>
                <a:lnTo>
                  <a:pt x="5309806" y="0"/>
                </a:lnTo>
                <a:close/>
              </a:path>
            </a:pathLst>
          </a:custGeom>
          <a:solidFill>
            <a:srgbClr val="A6C82F"/>
          </a:solidFill>
        </p:spPr>
        <p:txBody>
          <a:bodyPr wrap="square" lIns="0" tIns="0" rIns="0" bIns="0" rtlCol="0"/>
          <a:lstStyle/>
          <a:p>
            <a:endParaRPr sz="1781"/>
          </a:p>
        </p:txBody>
      </p:sp>
      <p:sp>
        <p:nvSpPr>
          <p:cNvPr id="12" name="object 12"/>
          <p:cNvSpPr txBox="1"/>
          <p:nvPr/>
        </p:nvSpPr>
        <p:spPr>
          <a:xfrm>
            <a:off x="9090315" y="4213903"/>
            <a:ext cx="2856538" cy="505277"/>
          </a:xfrm>
          <a:prstGeom prst="rect">
            <a:avLst/>
          </a:prstGeom>
        </p:spPr>
        <p:txBody>
          <a:bodyPr vert="horz" wrap="square" lIns="0" tIns="12569" rIns="0" bIns="0" rtlCol="0">
            <a:spAutoFit/>
          </a:bodyPr>
          <a:lstStyle/>
          <a:p>
            <a:pPr marL="12569">
              <a:lnSpc>
                <a:spcPts val="1890"/>
              </a:lnSpc>
              <a:spcBef>
                <a:spcPts val="99"/>
              </a:spcBef>
            </a:pPr>
            <a:r>
              <a:rPr lang="es-ES" sz="1584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584" b="1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icroreservorios</a:t>
            </a:r>
            <a:endParaRPr sz="158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69">
              <a:lnSpc>
                <a:spcPts val="1890"/>
              </a:lnSpc>
            </a:pPr>
            <a:r>
              <a:rPr lang="es-PE" sz="1584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584" b="1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onstruidos</a:t>
            </a:r>
            <a:r>
              <a:rPr lang="es-ES" sz="1584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directamente</a:t>
            </a:r>
            <a:endParaRPr sz="158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090316" y="4867610"/>
            <a:ext cx="2921681" cy="902494"/>
          </a:xfrm>
          <a:prstGeom prst="rect">
            <a:avLst/>
          </a:prstGeom>
        </p:spPr>
        <p:txBody>
          <a:bodyPr vert="horz" wrap="square" lIns="0" tIns="30166" rIns="0" bIns="0" rtlCol="0">
            <a:spAutoFit/>
          </a:bodyPr>
          <a:lstStyle/>
          <a:p>
            <a:pPr marL="12569" marR="5028">
              <a:lnSpc>
                <a:spcPts val="1682"/>
              </a:lnSpc>
              <a:spcBef>
                <a:spcPts val="238"/>
              </a:spcBef>
            </a:pPr>
            <a:r>
              <a:rPr lang="es-ES" sz="1584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584" b="1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icroreservorios</a:t>
            </a:r>
            <a:r>
              <a:rPr sz="1584" b="1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84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construidos</a:t>
            </a:r>
            <a:r>
              <a:rPr sz="1584" b="1" spc="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84" b="1" spc="-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sz="158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alianza</a:t>
            </a:r>
            <a:r>
              <a:rPr sz="1584" b="1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8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sz="1584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8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</a:t>
            </a:r>
            <a:r>
              <a:rPr sz="1584" b="1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municipalidaddes</a:t>
            </a:r>
            <a:r>
              <a:rPr sz="1584" b="1" spc="-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84" b="1" spc="-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sz="158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Pulán</a:t>
            </a:r>
            <a:r>
              <a:rPr sz="1584" b="1" spc="-5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8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584" b="1" spc="-5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84" b="1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Hualgayoc</a:t>
            </a:r>
            <a:endParaRPr sz="158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6236DAA1-7AC0-D189-076D-9FAF28CD4914}"/>
              </a:ext>
            </a:extLst>
          </p:cNvPr>
          <p:cNvSpPr/>
          <p:nvPr/>
        </p:nvSpPr>
        <p:spPr>
          <a:xfrm>
            <a:off x="7528874" y="3806072"/>
            <a:ext cx="4417979" cy="0"/>
          </a:xfrm>
          <a:custGeom>
            <a:avLst/>
            <a:gdLst/>
            <a:ahLst/>
            <a:cxnLst/>
            <a:rect l="l" t="t" r="r" b="b"/>
            <a:pathLst>
              <a:path w="3152140">
                <a:moveTo>
                  <a:pt x="0" y="0"/>
                </a:moveTo>
                <a:lnTo>
                  <a:pt x="3151708" y="0"/>
                </a:lnTo>
              </a:path>
            </a:pathLst>
          </a:custGeom>
          <a:ln w="381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781" dirty="0">
              <a:solidFill>
                <a:schemeClr val="bg1"/>
              </a:solidFill>
            </a:endParaRP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1CCE04D7-7138-24D3-568A-5673F0EFE7A4}"/>
              </a:ext>
            </a:extLst>
          </p:cNvPr>
          <p:cNvSpPr txBox="1"/>
          <p:nvPr/>
        </p:nvSpPr>
        <p:spPr>
          <a:xfrm>
            <a:off x="7683336" y="4165012"/>
            <a:ext cx="1194062" cy="60305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569" algn="r">
              <a:spcBef>
                <a:spcPts val="99"/>
              </a:spcBef>
            </a:pPr>
            <a:r>
              <a:rPr lang="es-ES" sz="4157" spc="-495" dirty="0">
                <a:solidFill>
                  <a:schemeClr val="bg1"/>
                </a:solidFill>
                <a:latin typeface="Arial Black" panose="020B0A04020102020204" pitchFamily="34" charset="0"/>
                <a:cs typeface="Bookman Old Style"/>
              </a:rPr>
              <a:t>127</a:t>
            </a:r>
            <a:endParaRPr lang="es-PE" sz="4157" dirty="0">
              <a:solidFill>
                <a:schemeClr val="bg1"/>
              </a:solidFill>
              <a:latin typeface="Arial Black" panose="020B0A04020102020204" pitchFamily="34" charset="0"/>
              <a:cs typeface="Bookman Old Style"/>
            </a:endParaRPr>
          </a:p>
        </p:txBody>
      </p:sp>
      <p:sp>
        <p:nvSpPr>
          <p:cNvPr id="19" name="object 15">
            <a:extLst>
              <a:ext uri="{FF2B5EF4-FFF2-40B4-BE49-F238E27FC236}">
                <a16:creationId xmlns:a16="http://schemas.microsoft.com/office/drawing/2014/main" id="{1EA9EA32-5399-40CC-4070-8377E6B28B47}"/>
              </a:ext>
            </a:extLst>
          </p:cNvPr>
          <p:cNvSpPr txBox="1"/>
          <p:nvPr/>
        </p:nvSpPr>
        <p:spPr>
          <a:xfrm>
            <a:off x="7682878" y="5012831"/>
            <a:ext cx="1194062" cy="60305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569" algn="r">
              <a:spcBef>
                <a:spcPts val="99"/>
              </a:spcBef>
            </a:pPr>
            <a:r>
              <a:rPr lang="es-ES" sz="4157" spc="-495" dirty="0">
                <a:solidFill>
                  <a:schemeClr val="bg1"/>
                </a:solidFill>
                <a:latin typeface="Arial Black" panose="020B0A04020102020204" pitchFamily="34" charset="0"/>
                <a:cs typeface="Bookman Old Style"/>
              </a:rPr>
              <a:t>1000</a:t>
            </a:r>
            <a:endParaRPr lang="es-PE" sz="4157" dirty="0">
              <a:solidFill>
                <a:schemeClr val="bg1"/>
              </a:solidFill>
              <a:latin typeface="Arial Black" panose="020B0A04020102020204" pitchFamily="34" charset="0"/>
              <a:cs typeface="Bookman Old Style"/>
            </a:endParaRPr>
          </a:p>
        </p:txBody>
      </p:sp>
      <p:sp>
        <p:nvSpPr>
          <p:cNvPr id="20" name="object 7">
            <a:extLst>
              <a:ext uri="{FF2B5EF4-FFF2-40B4-BE49-F238E27FC236}">
                <a16:creationId xmlns:a16="http://schemas.microsoft.com/office/drawing/2014/main" id="{62DEE91A-6D5D-C8E2-EF2D-F9F268CEBDC2}"/>
              </a:ext>
            </a:extLst>
          </p:cNvPr>
          <p:cNvSpPr txBox="1">
            <a:spLocks/>
          </p:cNvSpPr>
          <p:nvPr/>
        </p:nvSpPr>
        <p:spPr>
          <a:xfrm>
            <a:off x="7528874" y="641083"/>
            <a:ext cx="4417979" cy="289882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sz="4200" b="1" i="0">
                <a:solidFill>
                  <a:srgbClr val="15574B"/>
                </a:solidFill>
                <a:latin typeface="Bookman Old Style"/>
                <a:ea typeface="+mj-ea"/>
                <a:cs typeface="Bookman Old Style"/>
              </a:defRPr>
            </a:lvl1pPr>
          </a:lstStyle>
          <a:p>
            <a:pPr marL="12569" marR="5028" algn="ctr">
              <a:lnSpc>
                <a:spcPct val="86100"/>
              </a:lnSpc>
              <a:spcBef>
                <a:spcPts val="821"/>
              </a:spcBef>
            </a:pPr>
            <a:r>
              <a:rPr lang="es-ES" sz="3761" spc="-89" dirty="0">
                <a:solidFill>
                  <a:schemeClr val="bg1"/>
                </a:solidFill>
                <a:latin typeface="Arial Black" panose="020B0A04020102020204" pitchFamily="34" charset="0"/>
              </a:rPr>
              <a:t>… con los</a:t>
            </a:r>
          </a:p>
          <a:p>
            <a:pPr marL="12569" marR="5028" algn="ctr">
              <a:lnSpc>
                <a:spcPct val="86100"/>
              </a:lnSpc>
              <a:spcBef>
                <a:spcPts val="821"/>
              </a:spcBef>
            </a:pPr>
            <a:r>
              <a:rPr lang="es-ES" sz="3761" spc="-89" dirty="0">
                <a:solidFill>
                  <a:schemeClr val="bg1"/>
                </a:solidFill>
                <a:latin typeface="Arial Black" panose="020B0A04020102020204" pitchFamily="34" charset="0"/>
              </a:rPr>
              <a:t>reservorios y</a:t>
            </a:r>
          </a:p>
          <a:p>
            <a:pPr marL="12569" marR="5028" algn="ctr">
              <a:lnSpc>
                <a:spcPct val="86100"/>
              </a:lnSpc>
              <a:spcBef>
                <a:spcPts val="821"/>
              </a:spcBef>
            </a:pPr>
            <a:r>
              <a:rPr lang="es-ES" sz="3761" spc="-89" dirty="0">
                <a:solidFill>
                  <a:schemeClr val="bg1"/>
                </a:solidFill>
                <a:latin typeface="Arial Black" panose="020B0A04020102020204" pitchFamily="34" charset="0"/>
              </a:rPr>
              <a:t>sistemas de</a:t>
            </a:r>
          </a:p>
          <a:p>
            <a:pPr marL="12569" marR="5028" algn="ctr">
              <a:lnSpc>
                <a:spcPct val="86100"/>
              </a:lnSpc>
              <a:spcBef>
                <a:spcPts val="821"/>
              </a:spcBef>
            </a:pPr>
            <a:r>
              <a:rPr lang="es-ES" sz="3761" spc="-89" dirty="0">
                <a:solidFill>
                  <a:schemeClr val="bg1"/>
                </a:solidFill>
                <a:latin typeface="Arial Black" panose="020B0A04020102020204" pitchFamily="34" charset="0"/>
              </a:rPr>
              <a:t>riego, mejorando</a:t>
            </a:r>
          </a:p>
          <a:p>
            <a:pPr marL="12569" marR="5028" algn="ctr">
              <a:lnSpc>
                <a:spcPct val="86100"/>
              </a:lnSpc>
              <a:spcBef>
                <a:spcPts val="821"/>
              </a:spcBef>
            </a:pPr>
            <a:r>
              <a:rPr lang="es-ES" sz="3761" spc="-89" dirty="0">
                <a:solidFill>
                  <a:schemeClr val="bg1"/>
                </a:solidFill>
                <a:latin typeface="Arial Black" panose="020B0A04020102020204" pitchFamily="34" charset="0"/>
              </a:rPr>
              <a:t>pastos y cultivos</a:t>
            </a:r>
            <a:endParaRPr lang="es-ES" sz="376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D8344A30-48BE-138E-AB77-6C3382227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8446" y="240147"/>
            <a:ext cx="1009652" cy="1009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3911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6"/>
          <p:cNvGrpSpPr/>
          <p:nvPr/>
        </p:nvGrpSpPr>
        <p:grpSpPr>
          <a:xfrm>
            <a:off x="7837697" y="752491"/>
            <a:ext cx="1980257" cy="857839"/>
            <a:chOff x="8086233" y="743400"/>
            <a:chExt cx="2000885" cy="866775"/>
          </a:xfrm>
        </p:grpSpPr>
        <p:pic>
          <p:nvPicPr>
            <p:cNvPr id="7" name="object 7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35224" y="1216576"/>
              <a:ext cx="199224" cy="10349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object 8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41470" y="1090174"/>
              <a:ext cx="172308" cy="220980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object 9"/>
            <p:cNvSpPr/>
            <p:nvPr/>
          </p:nvSpPr>
          <p:spPr>
            <a:xfrm>
              <a:off x="8158048" y="743406"/>
              <a:ext cx="1823720" cy="866775"/>
            </a:xfrm>
            <a:custGeom>
              <a:avLst/>
              <a:gdLst/>
              <a:ahLst/>
              <a:cxnLst/>
              <a:rect l="l" t="t" r="r" b="b"/>
              <a:pathLst>
                <a:path w="1823720" h="866775">
                  <a:moveTo>
                    <a:pt x="1157592" y="603808"/>
                  </a:moveTo>
                  <a:lnTo>
                    <a:pt x="1156169" y="582663"/>
                  </a:lnTo>
                  <a:lnTo>
                    <a:pt x="1151928" y="564934"/>
                  </a:lnTo>
                  <a:lnTo>
                    <a:pt x="1144892" y="550672"/>
                  </a:lnTo>
                  <a:lnTo>
                    <a:pt x="1140752" y="546150"/>
                  </a:lnTo>
                  <a:lnTo>
                    <a:pt x="1135062" y="539927"/>
                  </a:lnTo>
                  <a:lnTo>
                    <a:pt x="1124521" y="533704"/>
                  </a:lnTo>
                  <a:lnTo>
                    <a:pt x="1114361" y="530860"/>
                  </a:lnTo>
                  <a:lnTo>
                    <a:pt x="1105623" y="530263"/>
                  </a:lnTo>
                  <a:lnTo>
                    <a:pt x="1098435" y="530860"/>
                  </a:lnTo>
                  <a:lnTo>
                    <a:pt x="969975" y="530860"/>
                  </a:lnTo>
                  <a:lnTo>
                    <a:pt x="969975" y="390448"/>
                  </a:lnTo>
                  <a:lnTo>
                    <a:pt x="965873" y="336664"/>
                  </a:lnTo>
                  <a:lnTo>
                    <a:pt x="953681" y="286905"/>
                  </a:lnTo>
                  <a:lnTo>
                    <a:pt x="933577" y="241566"/>
                  </a:lnTo>
                  <a:lnTo>
                    <a:pt x="905751" y="201053"/>
                  </a:lnTo>
                  <a:lnTo>
                    <a:pt x="870381" y="165773"/>
                  </a:lnTo>
                  <a:lnTo>
                    <a:pt x="828713" y="136893"/>
                  </a:lnTo>
                  <a:lnTo>
                    <a:pt x="781621" y="114757"/>
                  </a:lnTo>
                  <a:lnTo>
                    <a:pt x="781037" y="114592"/>
                  </a:lnTo>
                  <a:lnTo>
                    <a:pt x="730300" y="99822"/>
                  </a:lnTo>
                  <a:lnTo>
                    <a:pt x="675944" y="92506"/>
                  </a:lnTo>
                  <a:lnTo>
                    <a:pt x="672350" y="92278"/>
                  </a:lnTo>
                  <a:lnTo>
                    <a:pt x="672350" y="51727"/>
                  </a:lnTo>
                  <a:lnTo>
                    <a:pt x="668274" y="31610"/>
                  </a:lnTo>
                  <a:lnTo>
                    <a:pt x="662343" y="22809"/>
                  </a:lnTo>
                  <a:lnTo>
                    <a:pt x="657186" y="15163"/>
                  </a:lnTo>
                  <a:lnTo>
                    <a:pt x="649541" y="10007"/>
                  </a:lnTo>
                  <a:lnTo>
                    <a:pt x="649541" y="51727"/>
                  </a:lnTo>
                  <a:lnTo>
                    <a:pt x="649541" y="91846"/>
                  </a:lnTo>
                  <a:lnTo>
                    <a:pt x="645769" y="91846"/>
                  </a:lnTo>
                  <a:lnTo>
                    <a:pt x="597560" y="95643"/>
                  </a:lnTo>
                  <a:lnTo>
                    <a:pt x="552310" y="105054"/>
                  </a:lnTo>
                  <a:lnTo>
                    <a:pt x="552310" y="128879"/>
                  </a:lnTo>
                  <a:lnTo>
                    <a:pt x="552310" y="202501"/>
                  </a:lnTo>
                  <a:lnTo>
                    <a:pt x="552310" y="768781"/>
                  </a:lnTo>
                  <a:lnTo>
                    <a:pt x="432295" y="768781"/>
                  </a:lnTo>
                  <a:lnTo>
                    <a:pt x="432295" y="714375"/>
                  </a:lnTo>
                  <a:lnTo>
                    <a:pt x="552310" y="714375"/>
                  </a:lnTo>
                  <a:lnTo>
                    <a:pt x="552310" y="691565"/>
                  </a:lnTo>
                  <a:lnTo>
                    <a:pt x="432295" y="691565"/>
                  </a:lnTo>
                  <a:lnTo>
                    <a:pt x="432295" y="616585"/>
                  </a:lnTo>
                  <a:lnTo>
                    <a:pt x="552310" y="616585"/>
                  </a:lnTo>
                  <a:lnTo>
                    <a:pt x="552310" y="593788"/>
                  </a:lnTo>
                  <a:lnTo>
                    <a:pt x="432295" y="593788"/>
                  </a:lnTo>
                  <a:lnTo>
                    <a:pt x="432295" y="518744"/>
                  </a:lnTo>
                  <a:lnTo>
                    <a:pt x="552310" y="518744"/>
                  </a:lnTo>
                  <a:lnTo>
                    <a:pt x="552310" y="495935"/>
                  </a:lnTo>
                  <a:lnTo>
                    <a:pt x="432295" y="495935"/>
                  </a:lnTo>
                  <a:lnTo>
                    <a:pt x="432295" y="420954"/>
                  </a:lnTo>
                  <a:lnTo>
                    <a:pt x="552310" y="420954"/>
                  </a:lnTo>
                  <a:lnTo>
                    <a:pt x="552310" y="398145"/>
                  </a:lnTo>
                  <a:lnTo>
                    <a:pt x="432295" y="398145"/>
                  </a:lnTo>
                  <a:lnTo>
                    <a:pt x="432295" y="323100"/>
                  </a:lnTo>
                  <a:lnTo>
                    <a:pt x="552310" y="323100"/>
                  </a:lnTo>
                  <a:lnTo>
                    <a:pt x="552310" y="300304"/>
                  </a:lnTo>
                  <a:lnTo>
                    <a:pt x="432295" y="300304"/>
                  </a:lnTo>
                  <a:lnTo>
                    <a:pt x="432295" y="225310"/>
                  </a:lnTo>
                  <a:lnTo>
                    <a:pt x="552310" y="225310"/>
                  </a:lnTo>
                  <a:lnTo>
                    <a:pt x="552310" y="202501"/>
                  </a:lnTo>
                  <a:lnTo>
                    <a:pt x="432295" y="202501"/>
                  </a:lnTo>
                  <a:lnTo>
                    <a:pt x="432295" y="195376"/>
                  </a:lnTo>
                  <a:lnTo>
                    <a:pt x="467550" y="167754"/>
                  </a:lnTo>
                  <a:lnTo>
                    <a:pt x="519099" y="140614"/>
                  </a:lnTo>
                  <a:lnTo>
                    <a:pt x="552310" y="128879"/>
                  </a:lnTo>
                  <a:lnTo>
                    <a:pt x="552310" y="105054"/>
                  </a:lnTo>
                  <a:lnTo>
                    <a:pt x="507530" y="120472"/>
                  </a:lnTo>
                  <a:lnTo>
                    <a:pt x="467042" y="141020"/>
                  </a:lnTo>
                  <a:lnTo>
                    <a:pt x="430504" y="166674"/>
                  </a:lnTo>
                  <a:lnTo>
                    <a:pt x="409486" y="186309"/>
                  </a:lnTo>
                  <a:lnTo>
                    <a:pt x="409486" y="219163"/>
                  </a:lnTo>
                  <a:lnTo>
                    <a:pt x="409486" y="768781"/>
                  </a:lnTo>
                  <a:lnTo>
                    <a:pt x="351294" y="768781"/>
                  </a:lnTo>
                  <a:lnTo>
                    <a:pt x="351294" y="390448"/>
                  </a:lnTo>
                  <a:lnTo>
                    <a:pt x="354520" y="345147"/>
                  </a:lnTo>
                  <a:lnTo>
                    <a:pt x="364185" y="302933"/>
                  </a:lnTo>
                  <a:lnTo>
                    <a:pt x="380225" y="263931"/>
                  </a:lnTo>
                  <a:lnTo>
                    <a:pt x="402602" y="228307"/>
                  </a:lnTo>
                  <a:lnTo>
                    <a:pt x="409486" y="219163"/>
                  </a:lnTo>
                  <a:lnTo>
                    <a:pt x="409486" y="186309"/>
                  </a:lnTo>
                  <a:lnTo>
                    <a:pt x="378294" y="222935"/>
                  </a:lnTo>
                  <a:lnTo>
                    <a:pt x="352653" y="268998"/>
                  </a:lnTo>
                  <a:lnTo>
                    <a:pt x="336067" y="320040"/>
                  </a:lnTo>
                  <a:lnTo>
                    <a:pt x="328828" y="375373"/>
                  </a:lnTo>
                  <a:lnTo>
                    <a:pt x="328663" y="379044"/>
                  </a:lnTo>
                  <a:lnTo>
                    <a:pt x="328485" y="379044"/>
                  </a:lnTo>
                  <a:lnTo>
                    <a:pt x="328485" y="401853"/>
                  </a:lnTo>
                  <a:lnTo>
                    <a:pt x="328485" y="768781"/>
                  </a:lnTo>
                  <a:lnTo>
                    <a:pt x="247548" y="768781"/>
                  </a:lnTo>
                  <a:lnTo>
                    <a:pt x="247548" y="666711"/>
                  </a:lnTo>
                  <a:lnTo>
                    <a:pt x="246443" y="661250"/>
                  </a:lnTo>
                  <a:lnTo>
                    <a:pt x="245325" y="655726"/>
                  </a:lnTo>
                  <a:lnTo>
                    <a:pt x="239268" y="646734"/>
                  </a:lnTo>
                  <a:lnTo>
                    <a:pt x="230289" y="640664"/>
                  </a:lnTo>
                  <a:lnTo>
                    <a:pt x="224739" y="639546"/>
                  </a:lnTo>
                  <a:lnTo>
                    <a:pt x="224739" y="663752"/>
                  </a:lnTo>
                  <a:lnTo>
                    <a:pt x="224739" y="768781"/>
                  </a:lnTo>
                  <a:lnTo>
                    <a:pt x="133858" y="768781"/>
                  </a:lnTo>
                  <a:lnTo>
                    <a:pt x="133858" y="663752"/>
                  </a:lnTo>
                  <a:lnTo>
                    <a:pt x="136359" y="661250"/>
                  </a:lnTo>
                  <a:lnTo>
                    <a:pt x="222237" y="661250"/>
                  </a:lnTo>
                  <a:lnTo>
                    <a:pt x="224739" y="663752"/>
                  </a:lnTo>
                  <a:lnTo>
                    <a:pt x="224739" y="639546"/>
                  </a:lnTo>
                  <a:lnTo>
                    <a:pt x="219303" y="638441"/>
                  </a:lnTo>
                  <a:lnTo>
                    <a:pt x="139306" y="638441"/>
                  </a:lnTo>
                  <a:lnTo>
                    <a:pt x="128308" y="640664"/>
                  </a:lnTo>
                  <a:lnTo>
                    <a:pt x="119329" y="646734"/>
                  </a:lnTo>
                  <a:lnTo>
                    <a:pt x="113284" y="655726"/>
                  </a:lnTo>
                  <a:lnTo>
                    <a:pt x="111061" y="666711"/>
                  </a:lnTo>
                  <a:lnTo>
                    <a:pt x="111061" y="768781"/>
                  </a:lnTo>
                  <a:lnTo>
                    <a:pt x="38061" y="768781"/>
                  </a:lnTo>
                  <a:lnTo>
                    <a:pt x="38061" y="405879"/>
                  </a:lnTo>
                  <a:lnTo>
                    <a:pt x="42075" y="401853"/>
                  </a:lnTo>
                  <a:lnTo>
                    <a:pt x="154863" y="401853"/>
                  </a:lnTo>
                  <a:lnTo>
                    <a:pt x="159981" y="396735"/>
                  </a:lnTo>
                  <a:lnTo>
                    <a:pt x="159981" y="384162"/>
                  </a:lnTo>
                  <a:lnTo>
                    <a:pt x="154863" y="379044"/>
                  </a:lnTo>
                  <a:lnTo>
                    <a:pt x="99987" y="379044"/>
                  </a:lnTo>
                  <a:lnTo>
                    <a:pt x="99987" y="330682"/>
                  </a:lnTo>
                  <a:lnTo>
                    <a:pt x="106502" y="298450"/>
                  </a:lnTo>
                  <a:lnTo>
                    <a:pt x="124256" y="272097"/>
                  </a:lnTo>
                  <a:lnTo>
                    <a:pt x="150558" y="254317"/>
                  </a:lnTo>
                  <a:lnTo>
                    <a:pt x="182740" y="247789"/>
                  </a:lnTo>
                  <a:lnTo>
                    <a:pt x="214934" y="254317"/>
                  </a:lnTo>
                  <a:lnTo>
                    <a:pt x="241249" y="272097"/>
                  </a:lnTo>
                  <a:lnTo>
                    <a:pt x="259016" y="298450"/>
                  </a:lnTo>
                  <a:lnTo>
                    <a:pt x="265531" y="330682"/>
                  </a:lnTo>
                  <a:lnTo>
                    <a:pt x="265531" y="379044"/>
                  </a:lnTo>
                  <a:lnTo>
                    <a:pt x="212140" y="379044"/>
                  </a:lnTo>
                  <a:lnTo>
                    <a:pt x="207022" y="384162"/>
                  </a:lnTo>
                  <a:lnTo>
                    <a:pt x="207022" y="396735"/>
                  </a:lnTo>
                  <a:lnTo>
                    <a:pt x="212140" y="401853"/>
                  </a:lnTo>
                  <a:lnTo>
                    <a:pt x="328485" y="401853"/>
                  </a:lnTo>
                  <a:lnTo>
                    <a:pt x="328485" y="379044"/>
                  </a:lnTo>
                  <a:lnTo>
                    <a:pt x="288340" y="379044"/>
                  </a:lnTo>
                  <a:lnTo>
                    <a:pt x="288340" y="330682"/>
                  </a:lnTo>
                  <a:lnTo>
                    <a:pt x="281419" y="293243"/>
                  </a:lnTo>
                  <a:lnTo>
                    <a:pt x="262318" y="261429"/>
                  </a:lnTo>
                  <a:lnTo>
                    <a:pt x="245478" y="247789"/>
                  </a:lnTo>
                  <a:lnTo>
                    <a:pt x="233489" y="238074"/>
                  </a:lnTo>
                  <a:lnTo>
                    <a:pt x="197459" y="226034"/>
                  </a:lnTo>
                  <a:lnTo>
                    <a:pt x="194221" y="225564"/>
                  </a:lnTo>
                  <a:lnTo>
                    <a:pt x="194132" y="51727"/>
                  </a:lnTo>
                  <a:lnTo>
                    <a:pt x="196405" y="40474"/>
                  </a:lnTo>
                  <a:lnTo>
                    <a:pt x="202615" y="31280"/>
                  </a:lnTo>
                  <a:lnTo>
                    <a:pt x="211810" y="25082"/>
                  </a:lnTo>
                  <a:lnTo>
                    <a:pt x="223062" y="22809"/>
                  </a:lnTo>
                  <a:lnTo>
                    <a:pt x="620661" y="22809"/>
                  </a:lnTo>
                  <a:lnTo>
                    <a:pt x="631888" y="25082"/>
                  </a:lnTo>
                  <a:lnTo>
                    <a:pt x="641070" y="31280"/>
                  </a:lnTo>
                  <a:lnTo>
                    <a:pt x="647268" y="40474"/>
                  </a:lnTo>
                  <a:lnTo>
                    <a:pt x="649541" y="51727"/>
                  </a:lnTo>
                  <a:lnTo>
                    <a:pt x="649541" y="10007"/>
                  </a:lnTo>
                  <a:lnTo>
                    <a:pt x="640765" y="4076"/>
                  </a:lnTo>
                  <a:lnTo>
                    <a:pt x="620661" y="0"/>
                  </a:lnTo>
                  <a:lnTo>
                    <a:pt x="223062" y="0"/>
                  </a:lnTo>
                  <a:lnTo>
                    <a:pt x="202946" y="4076"/>
                  </a:lnTo>
                  <a:lnTo>
                    <a:pt x="186486" y="15163"/>
                  </a:lnTo>
                  <a:lnTo>
                    <a:pt x="175387" y="31610"/>
                  </a:lnTo>
                  <a:lnTo>
                    <a:pt x="171323" y="51727"/>
                  </a:lnTo>
                  <a:lnTo>
                    <a:pt x="171323" y="225564"/>
                  </a:lnTo>
                  <a:lnTo>
                    <a:pt x="168033" y="226034"/>
                  </a:lnTo>
                  <a:lnTo>
                    <a:pt x="131978" y="238074"/>
                  </a:lnTo>
                  <a:lnTo>
                    <a:pt x="103174" y="261429"/>
                  </a:lnTo>
                  <a:lnTo>
                    <a:pt x="84086" y="293243"/>
                  </a:lnTo>
                  <a:lnTo>
                    <a:pt x="77177" y="330682"/>
                  </a:lnTo>
                  <a:lnTo>
                    <a:pt x="77177" y="379044"/>
                  </a:lnTo>
                  <a:lnTo>
                    <a:pt x="46824" y="379044"/>
                  </a:lnTo>
                  <a:lnTo>
                    <a:pt x="34544" y="381533"/>
                  </a:lnTo>
                  <a:lnTo>
                    <a:pt x="24498" y="388302"/>
                  </a:lnTo>
                  <a:lnTo>
                    <a:pt x="17729" y="398348"/>
                  </a:lnTo>
                  <a:lnTo>
                    <a:pt x="15252" y="410641"/>
                  </a:lnTo>
                  <a:lnTo>
                    <a:pt x="15252" y="773290"/>
                  </a:lnTo>
                  <a:lnTo>
                    <a:pt x="13601" y="774420"/>
                  </a:lnTo>
                  <a:lnTo>
                    <a:pt x="7886" y="779526"/>
                  </a:lnTo>
                  <a:lnTo>
                    <a:pt x="3606" y="785749"/>
                  </a:lnTo>
                  <a:lnTo>
                    <a:pt x="927" y="792797"/>
                  </a:lnTo>
                  <a:lnTo>
                    <a:pt x="0" y="800366"/>
                  </a:lnTo>
                  <a:lnTo>
                    <a:pt x="0" y="829652"/>
                  </a:lnTo>
                  <a:lnTo>
                    <a:pt x="2476" y="841921"/>
                  </a:lnTo>
                  <a:lnTo>
                    <a:pt x="9245" y="851941"/>
                  </a:lnTo>
                  <a:lnTo>
                    <a:pt x="19278" y="858710"/>
                  </a:lnTo>
                  <a:lnTo>
                    <a:pt x="31559" y="861187"/>
                  </a:lnTo>
                  <a:lnTo>
                    <a:pt x="992911" y="861187"/>
                  </a:lnTo>
                  <a:lnTo>
                    <a:pt x="1024420" y="829652"/>
                  </a:lnTo>
                  <a:lnTo>
                    <a:pt x="1024420" y="800366"/>
                  </a:lnTo>
                  <a:lnTo>
                    <a:pt x="1001623" y="770559"/>
                  </a:lnTo>
                  <a:lnTo>
                    <a:pt x="1001623" y="795604"/>
                  </a:lnTo>
                  <a:lnTo>
                    <a:pt x="1001623" y="834466"/>
                  </a:lnTo>
                  <a:lnTo>
                    <a:pt x="997712" y="838377"/>
                  </a:lnTo>
                  <a:lnTo>
                    <a:pt x="26809" y="838377"/>
                  </a:lnTo>
                  <a:lnTo>
                    <a:pt x="22885" y="834466"/>
                  </a:lnTo>
                  <a:lnTo>
                    <a:pt x="22809" y="795604"/>
                  </a:lnTo>
                  <a:lnTo>
                    <a:pt x="26809" y="791578"/>
                  </a:lnTo>
                  <a:lnTo>
                    <a:pt x="997635" y="791578"/>
                  </a:lnTo>
                  <a:lnTo>
                    <a:pt x="1001623" y="795604"/>
                  </a:lnTo>
                  <a:lnTo>
                    <a:pt x="1001623" y="770559"/>
                  </a:lnTo>
                  <a:lnTo>
                    <a:pt x="992911" y="768781"/>
                  </a:lnTo>
                  <a:lnTo>
                    <a:pt x="969975" y="768781"/>
                  </a:lnTo>
                  <a:lnTo>
                    <a:pt x="969860" y="594728"/>
                  </a:lnTo>
                  <a:lnTo>
                    <a:pt x="964742" y="589610"/>
                  </a:lnTo>
                  <a:lnTo>
                    <a:pt x="952169" y="589610"/>
                  </a:lnTo>
                  <a:lnTo>
                    <a:pt x="947051" y="594728"/>
                  </a:lnTo>
                  <a:lnTo>
                    <a:pt x="947153" y="768781"/>
                  </a:lnTo>
                  <a:lnTo>
                    <a:pt x="575119" y="768781"/>
                  </a:lnTo>
                  <a:lnTo>
                    <a:pt x="575119" y="123037"/>
                  </a:lnTo>
                  <a:lnTo>
                    <a:pt x="578142" y="122402"/>
                  </a:lnTo>
                  <a:lnTo>
                    <a:pt x="596506" y="118999"/>
                  </a:lnTo>
                  <a:lnTo>
                    <a:pt x="615035" y="116547"/>
                  </a:lnTo>
                  <a:lnTo>
                    <a:pt x="633691" y="115087"/>
                  </a:lnTo>
                  <a:lnTo>
                    <a:pt x="652386" y="114592"/>
                  </a:lnTo>
                  <a:lnTo>
                    <a:pt x="695134" y="117195"/>
                  </a:lnTo>
                  <a:lnTo>
                    <a:pt x="737552" y="125082"/>
                  </a:lnTo>
                  <a:lnTo>
                    <a:pt x="778662" y="138353"/>
                  </a:lnTo>
                  <a:lnTo>
                    <a:pt x="817486" y="157111"/>
                  </a:lnTo>
                  <a:lnTo>
                    <a:pt x="853020" y="181444"/>
                  </a:lnTo>
                  <a:lnTo>
                    <a:pt x="884301" y="211467"/>
                  </a:lnTo>
                  <a:lnTo>
                    <a:pt x="910336" y="247281"/>
                  </a:lnTo>
                  <a:lnTo>
                    <a:pt x="930148" y="288975"/>
                  </a:lnTo>
                  <a:lnTo>
                    <a:pt x="942746" y="336664"/>
                  </a:lnTo>
                  <a:lnTo>
                    <a:pt x="947178" y="390448"/>
                  </a:lnTo>
                  <a:lnTo>
                    <a:pt x="947178" y="535393"/>
                  </a:lnTo>
                  <a:lnTo>
                    <a:pt x="949579" y="539267"/>
                  </a:lnTo>
                  <a:lnTo>
                    <a:pt x="953439" y="541248"/>
                  </a:lnTo>
                  <a:lnTo>
                    <a:pt x="954697" y="541870"/>
                  </a:lnTo>
                  <a:lnTo>
                    <a:pt x="956640" y="546493"/>
                  </a:lnTo>
                  <a:lnTo>
                    <a:pt x="959878" y="548652"/>
                  </a:lnTo>
                  <a:lnTo>
                    <a:pt x="1102575" y="548411"/>
                  </a:lnTo>
                  <a:lnTo>
                    <a:pt x="1114463" y="546150"/>
                  </a:lnTo>
                  <a:lnTo>
                    <a:pt x="1124204" y="554139"/>
                  </a:lnTo>
                  <a:lnTo>
                    <a:pt x="1130909" y="562025"/>
                  </a:lnTo>
                  <a:lnTo>
                    <a:pt x="1135761" y="573049"/>
                  </a:lnTo>
                  <a:lnTo>
                    <a:pt x="1138720" y="587032"/>
                  </a:lnTo>
                  <a:lnTo>
                    <a:pt x="1139723" y="603808"/>
                  </a:lnTo>
                  <a:lnTo>
                    <a:pt x="1139723" y="608736"/>
                  </a:lnTo>
                  <a:lnTo>
                    <a:pt x="1143736" y="612736"/>
                  </a:lnTo>
                  <a:lnTo>
                    <a:pt x="1153591" y="612736"/>
                  </a:lnTo>
                  <a:lnTo>
                    <a:pt x="1157592" y="608736"/>
                  </a:lnTo>
                  <a:lnTo>
                    <a:pt x="1157592" y="603808"/>
                  </a:lnTo>
                  <a:close/>
                </a:path>
                <a:path w="1823720" h="866775">
                  <a:moveTo>
                    <a:pt x="1378369" y="738035"/>
                  </a:moveTo>
                  <a:lnTo>
                    <a:pt x="1376413" y="730211"/>
                  </a:lnTo>
                  <a:lnTo>
                    <a:pt x="1375041" y="728243"/>
                  </a:lnTo>
                  <a:lnTo>
                    <a:pt x="1371066" y="725944"/>
                  </a:lnTo>
                  <a:lnTo>
                    <a:pt x="1368425" y="725754"/>
                  </a:lnTo>
                  <a:lnTo>
                    <a:pt x="1365554" y="726579"/>
                  </a:lnTo>
                  <a:lnTo>
                    <a:pt x="1338059" y="731227"/>
                  </a:lnTo>
                  <a:lnTo>
                    <a:pt x="1311871" y="730542"/>
                  </a:lnTo>
                  <a:lnTo>
                    <a:pt x="1287653" y="726262"/>
                  </a:lnTo>
                  <a:lnTo>
                    <a:pt x="1266050" y="720178"/>
                  </a:lnTo>
                  <a:lnTo>
                    <a:pt x="1250226" y="716140"/>
                  </a:lnTo>
                  <a:lnTo>
                    <a:pt x="1233982" y="713981"/>
                  </a:lnTo>
                  <a:lnTo>
                    <a:pt x="1217396" y="713701"/>
                  </a:lnTo>
                  <a:lnTo>
                    <a:pt x="1200492" y="715302"/>
                  </a:lnTo>
                  <a:lnTo>
                    <a:pt x="1189901" y="716889"/>
                  </a:lnTo>
                  <a:lnTo>
                    <a:pt x="1190548" y="727392"/>
                  </a:lnTo>
                  <a:lnTo>
                    <a:pt x="1191450" y="729449"/>
                  </a:lnTo>
                  <a:lnTo>
                    <a:pt x="1195679" y="733082"/>
                  </a:lnTo>
                  <a:lnTo>
                    <a:pt x="1199718" y="732993"/>
                  </a:lnTo>
                  <a:lnTo>
                    <a:pt x="1217168" y="731583"/>
                  </a:lnTo>
                  <a:lnTo>
                    <a:pt x="1232623" y="731824"/>
                  </a:lnTo>
                  <a:lnTo>
                    <a:pt x="1247648" y="733971"/>
                  </a:lnTo>
                  <a:lnTo>
                    <a:pt x="1262253" y="737412"/>
                  </a:lnTo>
                  <a:lnTo>
                    <a:pt x="1276388" y="741527"/>
                  </a:lnTo>
                  <a:lnTo>
                    <a:pt x="1289545" y="745083"/>
                  </a:lnTo>
                  <a:lnTo>
                    <a:pt x="1302473" y="747623"/>
                  </a:lnTo>
                  <a:lnTo>
                    <a:pt x="1315186" y="749147"/>
                  </a:lnTo>
                  <a:lnTo>
                    <a:pt x="1327708" y="749655"/>
                  </a:lnTo>
                  <a:lnTo>
                    <a:pt x="1336167" y="749414"/>
                  </a:lnTo>
                  <a:lnTo>
                    <a:pt x="1344561" y="748703"/>
                  </a:lnTo>
                  <a:lnTo>
                    <a:pt x="1352905" y="747534"/>
                  </a:lnTo>
                  <a:lnTo>
                    <a:pt x="1367447" y="744486"/>
                  </a:lnTo>
                  <a:lnTo>
                    <a:pt x="1375803" y="741921"/>
                  </a:lnTo>
                  <a:lnTo>
                    <a:pt x="1378369" y="738035"/>
                  </a:lnTo>
                  <a:close/>
                </a:path>
                <a:path w="1823720" h="866775">
                  <a:moveTo>
                    <a:pt x="1705991" y="695947"/>
                  </a:moveTo>
                  <a:lnTo>
                    <a:pt x="1705457" y="693813"/>
                  </a:lnTo>
                  <a:lnTo>
                    <a:pt x="1701850" y="689483"/>
                  </a:lnTo>
                  <a:lnTo>
                    <a:pt x="1697697" y="688924"/>
                  </a:lnTo>
                  <a:lnTo>
                    <a:pt x="1674355" y="686816"/>
                  </a:lnTo>
                  <a:lnTo>
                    <a:pt x="1661007" y="687514"/>
                  </a:lnTo>
                  <a:lnTo>
                    <a:pt x="1648091" y="689178"/>
                  </a:lnTo>
                  <a:lnTo>
                    <a:pt x="1635658" y="691807"/>
                  </a:lnTo>
                  <a:lnTo>
                    <a:pt x="1623745" y="695363"/>
                  </a:lnTo>
                  <a:lnTo>
                    <a:pt x="1596402" y="702462"/>
                  </a:lnTo>
                  <a:lnTo>
                    <a:pt x="1568919" y="704824"/>
                  </a:lnTo>
                  <a:lnTo>
                    <a:pt x="1541373" y="702449"/>
                  </a:lnTo>
                  <a:lnTo>
                    <a:pt x="1513878" y="695325"/>
                  </a:lnTo>
                  <a:lnTo>
                    <a:pt x="1510322" y="694093"/>
                  </a:lnTo>
                  <a:lnTo>
                    <a:pt x="1497876" y="691629"/>
                  </a:lnTo>
                  <a:lnTo>
                    <a:pt x="1493901" y="693762"/>
                  </a:lnTo>
                  <a:lnTo>
                    <a:pt x="1492377" y="698487"/>
                  </a:lnTo>
                  <a:lnTo>
                    <a:pt x="1491640" y="700786"/>
                  </a:lnTo>
                  <a:lnTo>
                    <a:pt x="1491754" y="702970"/>
                  </a:lnTo>
                  <a:lnTo>
                    <a:pt x="1533283" y="718820"/>
                  </a:lnTo>
                  <a:lnTo>
                    <a:pt x="1569415" y="723239"/>
                  </a:lnTo>
                  <a:lnTo>
                    <a:pt x="1574114" y="723239"/>
                  </a:lnTo>
                  <a:lnTo>
                    <a:pt x="1615579" y="716038"/>
                  </a:lnTo>
                  <a:lnTo>
                    <a:pt x="1627797" y="712520"/>
                  </a:lnTo>
                  <a:lnTo>
                    <a:pt x="1644357" y="708291"/>
                  </a:lnTo>
                  <a:lnTo>
                    <a:pt x="1660550" y="705815"/>
                  </a:lnTo>
                  <a:lnTo>
                    <a:pt x="1676476" y="705078"/>
                  </a:lnTo>
                  <a:lnTo>
                    <a:pt x="1692249" y="706081"/>
                  </a:lnTo>
                  <a:lnTo>
                    <a:pt x="1700085" y="706793"/>
                  </a:lnTo>
                  <a:lnTo>
                    <a:pt x="1704517" y="703224"/>
                  </a:lnTo>
                  <a:lnTo>
                    <a:pt x="1705470" y="701230"/>
                  </a:lnTo>
                  <a:lnTo>
                    <a:pt x="1705991" y="695947"/>
                  </a:lnTo>
                  <a:close/>
                </a:path>
                <a:path w="1823720" h="866775">
                  <a:moveTo>
                    <a:pt x="1823567" y="621055"/>
                  </a:moveTo>
                  <a:lnTo>
                    <a:pt x="1810054" y="611060"/>
                  </a:lnTo>
                  <a:lnTo>
                    <a:pt x="1807057" y="611873"/>
                  </a:lnTo>
                  <a:lnTo>
                    <a:pt x="1802257" y="615670"/>
                  </a:lnTo>
                  <a:lnTo>
                    <a:pt x="1800745" y="618401"/>
                  </a:lnTo>
                  <a:lnTo>
                    <a:pt x="1797964" y="642480"/>
                  </a:lnTo>
                  <a:lnTo>
                    <a:pt x="1797850" y="643407"/>
                  </a:lnTo>
                  <a:lnTo>
                    <a:pt x="1795259" y="642950"/>
                  </a:lnTo>
                  <a:lnTo>
                    <a:pt x="1795259" y="665721"/>
                  </a:lnTo>
                  <a:lnTo>
                    <a:pt x="1774621" y="843534"/>
                  </a:lnTo>
                  <a:lnTo>
                    <a:pt x="1126324" y="843534"/>
                  </a:lnTo>
                  <a:lnTo>
                    <a:pt x="1097711" y="666203"/>
                  </a:lnTo>
                  <a:lnTo>
                    <a:pt x="1097635" y="665721"/>
                  </a:lnTo>
                  <a:lnTo>
                    <a:pt x="1097521" y="664997"/>
                  </a:lnTo>
                  <a:lnTo>
                    <a:pt x="1097407" y="664286"/>
                  </a:lnTo>
                  <a:lnTo>
                    <a:pt x="1097356" y="663956"/>
                  </a:lnTo>
                  <a:lnTo>
                    <a:pt x="1097241" y="663308"/>
                  </a:lnTo>
                  <a:lnTo>
                    <a:pt x="1102461" y="663956"/>
                  </a:lnTo>
                  <a:lnTo>
                    <a:pt x="1136751" y="667131"/>
                  </a:lnTo>
                  <a:lnTo>
                    <a:pt x="1170317" y="667816"/>
                  </a:lnTo>
                  <a:lnTo>
                    <a:pt x="1199553" y="666203"/>
                  </a:lnTo>
                  <a:lnTo>
                    <a:pt x="1201547" y="666203"/>
                  </a:lnTo>
                  <a:lnTo>
                    <a:pt x="1222756" y="663308"/>
                  </a:lnTo>
                  <a:lnTo>
                    <a:pt x="1278763" y="655561"/>
                  </a:lnTo>
                  <a:lnTo>
                    <a:pt x="1322070" y="653224"/>
                  </a:lnTo>
                  <a:lnTo>
                    <a:pt x="1364627" y="654697"/>
                  </a:lnTo>
                  <a:lnTo>
                    <a:pt x="1407287" y="660069"/>
                  </a:lnTo>
                  <a:lnTo>
                    <a:pt x="1417053" y="661504"/>
                  </a:lnTo>
                  <a:lnTo>
                    <a:pt x="1417370" y="661504"/>
                  </a:lnTo>
                  <a:lnTo>
                    <a:pt x="1425867" y="662406"/>
                  </a:lnTo>
                  <a:lnTo>
                    <a:pt x="1437068" y="663308"/>
                  </a:lnTo>
                  <a:lnTo>
                    <a:pt x="1437360" y="663308"/>
                  </a:lnTo>
                  <a:lnTo>
                    <a:pt x="1446974" y="663956"/>
                  </a:lnTo>
                  <a:lnTo>
                    <a:pt x="1472679" y="664883"/>
                  </a:lnTo>
                  <a:lnTo>
                    <a:pt x="1498003" y="664286"/>
                  </a:lnTo>
                  <a:lnTo>
                    <a:pt x="1522831" y="662190"/>
                  </a:lnTo>
                  <a:lnTo>
                    <a:pt x="1585671" y="653224"/>
                  </a:lnTo>
                  <a:lnTo>
                    <a:pt x="1590509" y="652551"/>
                  </a:lnTo>
                  <a:lnTo>
                    <a:pt x="1633270" y="650240"/>
                  </a:lnTo>
                  <a:lnTo>
                    <a:pt x="1675714" y="651687"/>
                  </a:lnTo>
                  <a:lnTo>
                    <a:pt x="1718132" y="656882"/>
                  </a:lnTo>
                  <a:lnTo>
                    <a:pt x="1729168" y="658609"/>
                  </a:lnTo>
                  <a:lnTo>
                    <a:pt x="1739430" y="660069"/>
                  </a:lnTo>
                  <a:lnTo>
                    <a:pt x="1786013" y="666203"/>
                  </a:lnTo>
                  <a:lnTo>
                    <a:pt x="1787944" y="666203"/>
                  </a:lnTo>
                  <a:lnTo>
                    <a:pt x="1795259" y="665721"/>
                  </a:lnTo>
                  <a:lnTo>
                    <a:pt x="1795259" y="642950"/>
                  </a:lnTo>
                  <a:lnTo>
                    <a:pt x="1792732" y="642480"/>
                  </a:lnTo>
                  <a:lnTo>
                    <a:pt x="1776590" y="640384"/>
                  </a:lnTo>
                  <a:lnTo>
                    <a:pt x="1722234" y="632828"/>
                  </a:lnTo>
                  <a:lnTo>
                    <a:pt x="1692884" y="629272"/>
                  </a:lnTo>
                  <a:lnTo>
                    <a:pt x="1663192" y="626706"/>
                  </a:lnTo>
                  <a:lnTo>
                    <a:pt x="1632826" y="625627"/>
                  </a:lnTo>
                  <a:lnTo>
                    <a:pt x="1613725" y="626198"/>
                  </a:lnTo>
                  <a:lnTo>
                    <a:pt x="1594573" y="627595"/>
                  </a:lnTo>
                  <a:lnTo>
                    <a:pt x="1575244" y="629831"/>
                  </a:lnTo>
                  <a:lnTo>
                    <a:pt x="1556385" y="632828"/>
                  </a:lnTo>
                  <a:lnTo>
                    <a:pt x="1516418" y="638314"/>
                  </a:lnTo>
                  <a:lnTo>
                    <a:pt x="1476641" y="640384"/>
                  </a:lnTo>
                  <a:lnTo>
                    <a:pt x="1436789" y="639013"/>
                  </a:lnTo>
                  <a:lnTo>
                    <a:pt x="1359027" y="629831"/>
                  </a:lnTo>
                  <a:lnTo>
                    <a:pt x="1320939" y="628650"/>
                  </a:lnTo>
                  <a:lnTo>
                    <a:pt x="1282433" y="630643"/>
                  </a:lnTo>
                  <a:lnTo>
                    <a:pt x="1207439" y="640943"/>
                  </a:lnTo>
                  <a:lnTo>
                    <a:pt x="1172603" y="643331"/>
                  </a:lnTo>
                  <a:lnTo>
                    <a:pt x="1138885" y="642962"/>
                  </a:lnTo>
                  <a:lnTo>
                    <a:pt x="1106081" y="639914"/>
                  </a:lnTo>
                  <a:lnTo>
                    <a:pt x="1104925" y="639749"/>
                  </a:lnTo>
                  <a:lnTo>
                    <a:pt x="1102791" y="639470"/>
                  </a:lnTo>
                  <a:lnTo>
                    <a:pt x="1099693" y="639292"/>
                  </a:lnTo>
                  <a:lnTo>
                    <a:pt x="1093419" y="639635"/>
                  </a:lnTo>
                  <a:lnTo>
                    <a:pt x="1090002" y="618401"/>
                  </a:lnTo>
                  <a:lnTo>
                    <a:pt x="1089914" y="617880"/>
                  </a:lnTo>
                  <a:lnTo>
                    <a:pt x="1088250" y="615213"/>
                  </a:lnTo>
                  <a:lnTo>
                    <a:pt x="1083398" y="611720"/>
                  </a:lnTo>
                  <a:lnTo>
                    <a:pt x="1083640" y="611720"/>
                  </a:lnTo>
                  <a:lnTo>
                    <a:pt x="1080300" y="610920"/>
                  </a:lnTo>
                  <a:lnTo>
                    <a:pt x="1070978" y="612444"/>
                  </a:lnTo>
                  <a:lnTo>
                    <a:pt x="1066939" y="618058"/>
                  </a:lnTo>
                  <a:lnTo>
                    <a:pt x="1066736" y="618401"/>
                  </a:lnTo>
                  <a:lnTo>
                    <a:pt x="1074572" y="667131"/>
                  </a:lnTo>
                  <a:lnTo>
                    <a:pt x="1106754" y="866521"/>
                  </a:lnTo>
                  <a:lnTo>
                    <a:pt x="1795094" y="866521"/>
                  </a:lnTo>
                  <a:lnTo>
                    <a:pt x="1797761" y="843534"/>
                  </a:lnTo>
                  <a:lnTo>
                    <a:pt x="1818144" y="667816"/>
                  </a:lnTo>
                  <a:lnTo>
                    <a:pt x="1818220" y="667131"/>
                  </a:lnTo>
                  <a:lnTo>
                    <a:pt x="1818335" y="666203"/>
                  </a:lnTo>
                  <a:lnTo>
                    <a:pt x="1818386" y="665721"/>
                  </a:lnTo>
                  <a:lnTo>
                    <a:pt x="1820176" y="650240"/>
                  </a:lnTo>
                  <a:lnTo>
                    <a:pt x="1820976" y="643407"/>
                  </a:lnTo>
                  <a:lnTo>
                    <a:pt x="1823567" y="621055"/>
                  </a:lnTo>
                  <a:close/>
                </a:path>
              </a:pathLst>
            </a:custGeom>
            <a:solidFill>
              <a:srgbClr val="308184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1781"/>
            </a:p>
          </p:txBody>
        </p:sp>
        <p:sp>
          <p:nvSpPr>
            <p:cNvPr id="10" name="object 10"/>
            <p:cNvSpPr/>
            <p:nvPr/>
          </p:nvSpPr>
          <p:spPr>
            <a:xfrm>
              <a:off x="9456214" y="871821"/>
              <a:ext cx="291465" cy="344170"/>
            </a:xfrm>
            <a:custGeom>
              <a:avLst/>
              <a:gdLst/>
              <a:ahLst/>
              <a:cxnLst/>
              <a:rect l="l" t="t" r="r" b="b"/>
              <a:pathLst>
                <a:path w="291465" h="344169">
                  <a:moveTo>
                    <a:pt x="166865" y="0"/>
                  </a:moveTo>
                  <a:lnTo>
                    <a:pt x="160731" y="0"/>
                  </a:lnTo>
                  <a:lnTo>
                    <a:pt x="157137" y="1930"/>
                  </a:lnTo>
                  <a:lnTo>
                    <a:pt x="116738" y="63246"/>
                  </a:lnTo>
                  <a:lnTo>
                    <a:pt x="116928" y="68592"/>
                  </a:lnTo>
                  <a:lnTo>
                    <a:pt x="163944" y="129933"/>
                  </a:lnTo>
                  <a:lnTo>
                    <a:pt x="171322" y="130898"/>
                  </a:lnTo>
                  <a:lnTo>
                    <a:pt x="181279" y="123266"/>
                  </a:lnTo>
                  <a:lnTo>
                    <a:pt x="182232" y="116039"/>
                  </a:lnTo>
                  <a:lnTo>
                    <a:pt x="151295" y="75653"/>
                  </a:lnTo>
                  <a:lnTo>
                    <a:pt x="154101" y="75844"/>
                  </a:lnTo>
                  <a:lnTo>
                    <a:pt x="199032" y="87762"/>
                  </a:lnTo>
                  <a:lnTo>
                    <a:pt x="235346" y="114552"/>
                  </a:lnTo>
                  <a:lnTo>
                    <a:pt x="259636" y="152570"/>
                  </a:lnTo>
                  <a:lnTo>
                    <a:pt x="268490" y="198170"/>
                  </a:lnTo>
                  <a:lnTo>
                    <a:pt x="258828" y="245906"/>
                  </a:lnTo>
                  <a:lnTo>
                    <a:pt x="232495" y="284927"/>
                  </a:lnTo>
                  <a:lnTo>
                    <a:pt x="193470" y="311256"/>
                  </a:lnTo>
                  <a:lnTo>
                    <a:pt x="145732" y="320916"/>
                  </a:lnTo>
                  <a:lnTo>
                    <a:pt x="97996" y="311256"/>
                  </a:lnTo>
                  <a:lnTo>
                    <a:pt x="58975" y="284927"/>
                  </a:lnTo>
                  <a:lnTo>
                    <a:pt x="32646" y="245906"/>
                  </a:lnTo>
                  <a:lnTo>
                    <a:pt x="22986" y="198170"/>
                  </a:lnTo>
                  <a:lnTo>
                    <a:pt x="27385" y="165622"/>
                  </a:lnTo>
                  <a:lnTo>
                    <a:pt x="39989" y="135866"/>
                  </a:lnTo>
                  <a:lnTo>
                    <a:pt x="59913" y="110408"/>
                  </a:lnTo>
                  <a:lnTo>
                    <a:pt x="86271" y="90754"/>
                  </a:lnTo>
                  <a:lnTo>
                    <a:pt x="88950" y="89268"/>
                  </a:lnTo>
                  <a:lnTo>
                    <a:pt x="90906" y="86817"/>
                  </a:lnTo>
                  <a:lnTo>
                    <a:pt x="43837" y="93984"/>
                  </a:lnTo>
                  <a:lnTo>
                    <a:pt x="20186" y="124201"/>
                  </a:lnTo>
                  <a:lnTo>
                    <a:pt x="5222" y="159525"/>
                  </a:lnTo>
                  <a:lnTo>
                    <a:pt x="0" y="198170"/>
                  </a:lnTo>
                  <a:lnTo>
                    <a:pt x="7442" y="244182"/>
                  </a:lnTo>
                  <a:lnTo>
                    <a:pt x="28156" y="284181"/>
                  </a:lnTo>
                  <a:lnTo>
                    <a:pt x="59722" y="315747"/>
                  </a:lnTo>
                  <a:lnTo>
                    <a:pt x="99720" y="336460"/>
                  </a:lnTo>
                  <a:lnTo>
                    <a:pt x="145732" y="343903"/>
                  </a:lnTo>
                  <a:lnTo>
                    <a:pt x="191749" y="336460"/>
                  </a:lnTo>
                  <a:lnTo>
                    <a:pt x="231748" y="315747"/>
                  </a:lnTo>
                  <a:lnTo>
                    <a:pt x="263312" y="284181"/>
                  </a:lnTo>
                  <a:lnTo>
                    <a:pt x="284023" y="244182"/>
                  </a:lnTo>
                  <a:lnTo>
                    <a:pt x="291464" y="198170"/>
                  </a:lnTo>
                  <a:lnTo>
                    <a:pt x="284540" y="153713"/>
                  </a:lnTo>
                  <a:lnTo>
                    <a:pt x="265170" y="114735"/>
                  </a:lnTo>
                  <a:lnTo>
                    <a:pt x="235459" y="83452"/>
                  </a:lnTo>
                  <a:lnTo>
                    <a:pt x="197515" y="62079"/>
                  </a:lnTo>
                  <a:lnTo>
                    <a:pt x="153441" y="52832"/>
                  </a:lnTo>
                  <a:lnTo>
                    <a:pt x="151218" y="52717"/>
                  </a:lnTo>
                  <a:lnTo>
                    <a:pt x="175882" y="15252"/>
                  </a:lnTo>
                  <a:lnTo>
                    <a:pt x="176466" y="12179"/>
                  </a:lnTo>
                  <a:lnTo>
                    <a:pt x="175234" y="6159"/>
                  </a:lnTo>
                  <a:lnTo>
                    <a:pt x="173469" y="3568"/>
                  </a:lnTo>
                  <a:lnTo>
                    <a:pt x="169036" y="647"/>
                  </a:lnTo>
                  <a:lnTo>
                    <a:pt x="166865" y="0"/>
                  </a:lnTo>
                  <a:close/>
                </a:path>
              </a:pathLst>
            </a:custGeom>
            <a:solidFill>
              <a:srgbClr val="B6CD3E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1781"/>
            </a:p>
          </p:txBody>
        </p:sp>
        <p:sp>
          <p:nvSpPr>
            <p:cNvPr id="11" name="object 11"/>
            <p:cNvSpPr/>
            <p:nvPr/>
          </p:nvSpPr>
          <p:spPr>
            <a:xfrm>
              <a:off x="8086233" y="1589487"/>
              <a:ext cx="2000885" cy="20955"/>
            </a:xfrm>
            <a:custGeom>
              <a:avLst/>
              <a:gdLst/>
              <a:ahLst/>
              <a:cxnLst/>
              <a:rect l="l" t="t" r="r" b="b"/>
              <a:pathLst>
                <a:path w="2000884" h="20955">
                  <a:moveTo>
                    <a:pt x="1996033" y="0"/>
                  </a:moveTo>
                  <a:lnTo>
                    <a:pt x="10210" y="0"/>
                  </a:lnTo>
                  <a:lnTo>
                    <a:pt x="4571" y="0"/>
                  </a:lnTo>
                  <a:lnTo>
                    <a:pt x="0" y="4584"/>
                  </a:lnTo>
                  <a:lnTo>
                    <a:pt x="0" y="15849"/>
                  </a:lnTo>
                  <a:lnTo>
                    <a:pt x="4571" y="20434"/>
                  </a:lnTo>
                  <a:lnTo>
                    <a:pt x="1996033" y="20434"/>
                  </a:lnTo>
                  <a:lnTo>
                    <a:pt x="2000618" y="15849"/>
                  </a:lnTo>
                  <a:lnTo>
                    <a:pt x="2000618" y="4584"/>
                  </a:lnTo>
                  <a:lnTo>
                    <a:pt x="1996033" y="0"/>
                  </a:lnTo>
                  <a:close/>
                </a:path>
              </a:pathLst>
            </a:custGeom>
            <a:solidFill>
              <a:srgbClr val="308184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1781"/>
            </a:p>
          </p:txBody>
        </p:sp>
      </p:grpSp>
      <p:grpSp>
        <p:nvGrpSpPr>
          <p:cNvPr id="12" name="object 12"/>
          <p:cNvGrpSpPr>
            <a:grpSpLocks noChangeAspect="1"/>
          </p:cNvGrpSpPr>
          <p:nvPr/>
        </p:nvGrpSpPr>
        <p:grpSpPr>
          <a:xfrm>
            <a:off x="7837696" y="2743298"/>
            <a:ext cx="1779981" cy="856016"/>
            <a:chOff x="8064533" y="2919704"/>
            <a:chExt cx="1696720" cy="815975"/>
          </a:xfrm>
        </p:grpSpPr>
        <p:sp>
          <p:nvSpPr>
            <p:cNvPr id="13" name="object 13"/>
            <p:cNvSpPr/>
            <p:nvPr/>
          </p:nvSpPr>
          <p:spPr>
            <a:xfrm>
              <a:off x="9247676" y="3089859"/>
              <a:ext cx="12065" cy="12700"/>
            </a:xfrm>
            <a:custGeom>
              <a:avLst/>
              <a:gdLst/>
              <a:ahLst/>
              <a:cxnLst/>
              <a:rect l="l" t="t" r="r" b="b"/>
              <a:pathLst>
                <a:path w="12065" h="12700">
                  <a:moveTo>
                    <a:pt x="3619" y="0"/>
                  </a:moveTo>
                  <a:lnTo>
                    <a:pt x="507" y="3898"/>
                  </a:lnTo>
                  <a:lnTo>
                    <a:pt x="63" y="4991"/>
                  </a:lnTo>
                  <a:lnTo>
                    <a:pt x="0" y="6121"/>
                  </a:lnTo>
                  <a:lnTo>
                    <a:pt x="0" y="6654"/>
                  </a:lnTo>
                  <a:lnTo>
                    <a:pt x="139" y="9728"/>
                  </a:lnTo>
                  <a:lnTo>
                    <a:pt x="2692" y="12179"/>
                  </a:lnTo>
                  <a:lnTo>
                    <a:pt x="5803" y="12179"/>
                  </a:lnTo>
                  <a:lnTo>
                    <a:pt x="9004" y="12179"/>
                  </a:lnTo>
                  <a:lnTo>
                    <a:pt x="11607" y="9575"/>
                  </a:lnTo>
                  <a:lnTo>
                    <a:pt x="11607" y="3759"/>
                  </a:lnTo>
                  <a:lnTo>
                    <a:pt x="9829" y="1549"/>
                  </a:lnTo>
                  <a:lnTo>
                    <a:pt x="3619" y="0"/>
                  </a:lnTo>
                  <a:close/>
                </a:path>
              </a:pathLst>
            </a:custGeom>
            <a:solidFill>
              <a:srgbClr val="308184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1781"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64533" y="3029097"/>
              <a:ext cx="1696120" cy="706120"/>
            </a:xfrm>
            <a:prstGeom prst="rect">
              <a:avLst/>
            </a:prstGeom>
            <a:ln>
              <a:noFill/>
            </a:ln>
          </p:spPr>
        </p:pic>
        <p:sp>
          <p:nvSpPr>
            <p:cNvPr id="15" name="object 15"/>
            <p:cNvSpPr/>
            <p:nvPr/>
          </p:nvSpPr>
          <p:spPr>
            <a:xfrm>
              <a:off x="9138157" y="2919704"/>
              <a:ext cx="371475" cy="369570"/>
            </a:xfrm>
            <a:custGeom>
              <a:avLst/>
              <a:gdLst/>
              <a:ahLst/>
              <a:cxnLst/>
              <a:rect l="l" t="t" r="r" b="b"/>
              <a:pathLst>
                <a:path w="371475" h="369570">
                  <a:moveTo>
                    <a:pt x="230489" y="293369"/>
                  </a:moveTo>
                  <a:lnTo>
                    <a:pt x="210781" y="293369"/>
                  </a:lnTo>
                  <a:lnTo>
                    <a:pt x="224755" y="302259"/>
                  </a:lnTo>
                  <a:lnTo>
                    <a:pt x="242977" y="317499"/>
                  </a:lnTo>
                  <a:lnTo>
                    <a:pt x="258793" y="339089"/>
                  </a:lnTo>
                  <a:lnTo>
                    <a:pt x="265544" y="364489"/>
                  </a:lnTo>
                  <a:lnTo>
                    <a:pt x="265544" y="367029"/>
                  </a:lnTo>
                  <a:lnTo>
                    <a:pt x="268147" y="369569"/>
                  </a:lnTo>
                  <a:lnTo>
                    <a:pt x="271348" y="369569"/>
                  </a:lnTo>
                  <a:lnTo>
                    <a:pt x="305030" y="363219"/>
                  </a:lnTo>
                  <a:lnTo>
                    <a:pt x="314552" y="358139"/>
                  </a:lnTo>
                  <a:lnTo>
                    <a:pt x="276898" y="358139"/>
                  </a:lnTo>
                  <a:lnTo>
                    <a:pt x="276631" y="356869"/>
                  </a:lnTo>
                  <a:lnTo>
                    <a:pt x="264237" y="325119"/>
                  </a:lnTo>
                  <a:lnTo>
                    <a:pt x="242673" y="302259"/>
                  </a:lnTo>
                  <a:lnTo>
                    <a:pt x="230489" y="293369"/>
                  </a:lnTo>
                  <a:close/>
                </a:path>
                <a:path w="371475" h="369570">
                  <a:moveTo>
                    <a:pt x="334632" y="186689"/>
                  </a:moveTo>
                  <a:lnTo>
                    <a:pt x="332054" y="186689"/>
                  </a:lnTo>
                  <a:lnTo>
                    <a:pt x="329310" y="187959"/>
                  </a:lnTo>
                  <a:lnTo>
                    <a:pt x="327494" y="193039"/>
                  </a:lnTo>
                  <a:lnTo>
                    <a:pt x="328485" y="196849"/>
                  </a:lnTo>
                  <a:lnTo>
                    <a:pt x="330809" y="198119"/>
                  </a:lnTo>
                  <a:lnTo>
                    <a:pt x="333760" y="200659"/>
                  </a:lnTo>
                  <a:lnTo>
                    <a:pt x="338037" y="205739"/>
                  </a:lnTo>
                  <a:lnTo>
                    <a:pt x="341887" y="213359"/>
                  </a:lnTo>
                  <a:lnTo>
                    <a:pt x="343560" y="223519"/>
                  </a:lnTo>
                  <a:lnTo>
                    <a:pt x="337027" y="233679"/>
                  </a:lnTo>
                  <a:lnTo>
                    <a:pt x="319976" y="243839"/>
                  </a:lnTo>
                  <a:lnTo>
                    <a:pt x="296229" y="255269"/>
                  </a:lnTo>
                  <a:lnTo>
                    <a:pt x="269608" y="265429"/>
                  </a:lnTo>
                  <a:lnTo>
                    <a:pt x="266865" y="266699"/>
                  </a:lnTo>
                  <a:lnTo>
                    <a:pt x="265150" y="269239"/>
                  </a:lnTo>
                  <a:lnTo>
                    <a:pt x="266090" y="274319"/>
                  </a:lnTo>
                  <a:lnTo>
                    <a:pt x="269138" y="276859"/>
                  </a:lnTo>
                  <a:lnTo>
                    <a:pt x="280995" y="276859"/>
                  </a:lnTo>
                  <a:lnTo>
                    <a:pt x="292709" y="278129"/>
                  </a:lnTo>
                  <a:lnTo>
                    <a:pt x="303718" y="280669"/>
                  </a:lnTo>
                  <a:lnTo>
                    <a:pt x="311238" y="284479"/>
                  </a:lnTo>
                  <a:lnTo>
                    <a:pt x="311823" y="284479"/>
                  </a:lnTo>
                  <a:lnTo>
                    <a:pt x="338335" y="313689"/>
                  </a:lnTo>
                  <a:lnTo>
                    <a:pt x="353491" y="320039"/>
                  </a:lnTo>
                  <a:lnTo>
                    <a:pt x="350773" y="321309"/>
                  </a:lnTo>
                  <a:lnTo>
                    <a:pt x="336943" y="332739"/>
                  </a:lnTo>
                  <a:lnTo>
                    <a:pt x="319301" y="342899"/>
                  </a:lnTo>
                  <a:lnTo>
                    <a:pt x="299419" y="353059"/>
                  </a:lnTo>
                  <a:lnTo>
                    <a:pt x="278866" y="358139"/>
                  </a:lnTo>
                  <a:lnTo>
                    <a:pt x="314552" y="358139"/>
                  </a:lnTo>
                  <a:lnTo>
                    <a:pt x="335978" y="346709"/>
                  </a:lnTo>
                  <a:lnTo>
                    <a:pt x="359002" y="330199"/>
                  </a:lnTo>
                  <a:lnTo>
                    <a:pt x="368909" y="321309"/>
                  </a:lnTo>
                  <a:lnTo>
                    <a:pt x="370420" y="320039"/>
                  </a:lnTo>
                  <a:lnTo>
                    <a:pt x="371081" y="318769"/>
                  </a:lnTo>
                  <a:lnTo>
                    <a:pt x="370166" y="313689"/>
                  </a:lnTo>
                  <a:lnTo>
                    <a:pt x="368668" y="312419"/>
                  </a:lnTo>
                  <a:lnTo>
                    <a:pt x="366687" y="312419"/>
                  </a:lnTo>
                  <a:lnTo>
                    <a:pt x="352451" y="307339"/>
                  </a:lnTo>
                  <a:lnTo>
                    <a:pt x="338605" y="299719"/>
                  </a:lnTo>
                  <a:lnTo>
                    <a:pt x="328119" y="293369"/>
                  </a:lnTo>
                  <a:lnTo>
                    <a:pt x="323964" y="285749"/>
                  </a:lnTo>
                  <a:lnTo>
                    <a:pt x="323964" y="281939"/>
                  </a:lnTo>
                  <a:lnTo>
                    <a:pt x="322376" y="279399"/>
                  </a:lnTo>
                  <a:lnTo>
                    <a:pt x="316229" y="273049"/>
                  </a:lnTo>
                  <a:lnTo>
                    <a:pt x="311276" y="270509"/>
                  </a:lnTo>
                  <a:lnTo>
                    <a:pt x="299123" y="266699"/>
                  </a:lnTo>
                  <a:lnTo>
                    <a:pt x="304406" y="264159"/>
                  </a:lnTo>
                  <a:lnTo>
                    <a:pt x="326348" y="253999"/>
                  </a:lnTo>
                  <a:lnTo>
                    <a:pt x="342241" y="243839"/>
                  </a:lnTo>
                  <a:lnTo>
                    <a:pt x="351906" y="233679"/>
                  </a:lnTo>
                  <a:lnTo>
                    <a:pt x="355168" y="223519"/>
                  </a:lnTo>
                  <a:lnTo>
                    <a:pt x="354772" y="218439"/>
                  </a:lnTo>
                  <a:lnTo>
                    <a:pt x="354674" y="217169"/>
                  </a:lnTo>
                  <a:lnTo>
                    <a:pt x="353196" y="210819"/>
                  </a:lnTo>
                  <a:lnTo>
                    <a:pt x="350742" y="204469"/>
                  </a:lnTo>
                  <a:lnTo>
                    <a:pt x="347319" y="198119"/>
                  </a:lnTo>
                  <a:lnTo>
                    <a:pt x="346049" y="196849"/>
                  </a:lnTo>
                  <a:lnTo>
                    <a:pt x="349389" y="194309"/>
                  </a:lnTo>
                  <a:lnTo>
                    <a:pt x="352221" y="191769"/>
                  </a:lnTo>
                  <a:lnTo>
                    <a:pt x="355689" y="187959"/>
                  </a:lnTo>
                  <a:lnTo>
                    <a:pt x="339737" y="187959"/>
                  </a:lnTo>
                  <a:lnTo>
                    <a:pt x="334632" y="186689"/>
                  </a:lnTo>
                  <a:close/>
                </a:path>
                <a:path w="371475" h="369570">
                  <a:moveTo>
                    <a:pt x="124231" y="208279"/>
                  </a:moveTo>
                  <a:lnTo>
                    <a:pt x="102244" y="208279"/>
                  </a:lnTo>
                  <a:lnTo>
                    <a:pt x="111226" y="212089"/>
                  </a:lnTo>
                  <a:lnTo>
                    <a:pt x="113271" y="214629"/>
                  </a:lnTo>
                  <a:lnTo>
                    <a:pt x="74475" y="227329"/>
                  </a:lnTo>
                  <a:lnTo>
                    <a:pt x="6108" y="233679"/>
                  </a:lnTo>
                  <a:lnTo>
                    <a:pt x="4089" y="233679"/>
                  </a:lnTo>
                  <a:lnTo>
                    <a:pt x="2247" y="234949"/>
                  </a:lnTo>
                  <a:lnTo>
                    <a:pt x="126" y="238759"/>
                  </a:lnTo>
                  <a:lnTo>
                    <a:pt x="0" y="240029"/>
                  </a:lnTo>
                  <a:lnTo>
                    <a:pt x="876" y="242569"/>
                  </a:lnTo>
                  <a:lnTo>
                    <a:pt x="37160" y="274319"/>
                  </a:lnTo>
                  <a:lnTo>
                    <a:pt x="40297" y="275589"/>
                  </a:lnTo>
                  <a:lnTo>
                    <a:pt x="31534" y="284479"/>
                  </a:lnTo>
                  <a:lnTo>
                    <a:pt x="84112" y="307339"/>
                  </a:lnTo>
                  <a:lnTo>
                    <a:pt x="85915" y="307339"/>
                  </a:lnTo>
                  <a:lnTo>
                    <a:pt x="107467" y="297179"/>
                  </a:lnTo>
                  <a:lnTo>
                    <a:pt x="203488" y="297179"/>
                  </a:lnTo>
                  <a:lnTo>
                    <a:pt x="206087" y="295909"/>
                  </a:lnTo>
                  <a:lnTo>
                    <a:pt x="69114" y="295909"/>
                  </a:lnTo>
                  <a:lnTo>
                    <a:pt x="59124" y="293369"/>
                  </a:lnTo>
                  <a:lnTo>
                    <a:pt x="51897" y="290829"/>
                  </a:lnTo>
                  <a:lnTo>
                    <a:pt x="47015" y="288289"/>
                  </a:lnTo>
                  <a:lnTo>
                    <a:pt x="45021" y="287019"/>
                  </a:lnTo>
                  <a:lnTo>
                    <a:pt x="58686" y="273049"/>
                  </a:lnTo>
                  <a:lnTo>
                    <a:pt x="59181" y="270509"/>
                  </a:lnTo>
                  <a:lnTo>
                    <a:pt x="57365" y="266699"/>
                  </a:lnTo>
                  <a:lnTo>
                    <a:pt x="55257" y="265429"/>
                  </a:lnTo>
                  <a:lnTo>
                    <a:pt x="52908" y="265429"/>
                  </a:lnTo>
                  <a:lnTo>
                    <a:pt x="41898" y="262889"/>
                  </a:lnTo>
                  <a:lnTo>
                    <a:pt x="32623" y="259079"/>
                  </a:lnTo>
                  <a:lnTo>
                    <a:pt x="25076" y="253999"/>
                  </a:lnTo>
                  <a:lnTo>
                    <a:pt x="19253" y="248919"/>
                  </a:lnTo>
                  <a:lnTo>
                    <a:pt x="16471" y="245109"/>
                  </a:lnTo>
                  <a:lnTo>
                    <a:pt x="20688" y="245109"/>
                  </a:lnTo>
                  <a:lnTo>
                    <a:pt x="60310" y="241299"/>
                  </a:lnTo>
                  <a:lnTo>
                    <a:pt x="89996" y="236219"/>
                  </a:lnTo>
                  <a:lnTo>
                    <a:pt x="110479" y="228599"/>
                  </a:lnTo>
                  <a:lnTo>
                    <a:pt x="122491" y="223519"/>
                  </a:lnTo>
                  <a:lnTo>
                    <a:pt x="123596" y="222249"/>
                  </a:lnTo>
                  <a:lnTo>
                    <a:pt x="144612" y="222249"/>
                  </a:lnTo>
                  <a:lnTo>
                    <a:pt x="142519" y="220979"/>
                  </a:lnTo>
                  <a:lnTo>
                    <a:pt x="138734" y="218439"/>
                  </a:lnTo>
                  <a:lnTo>
                    <a:pt x="149237" y="215899"/>
                  </a:lnTo>
                  <a:lnTo>
                    <a:pt x="158991" y="214629"/>
                  </a:lnTo>
                  <a:lnTo>
                    <a:pt x="162813" y="209549"/>
                  </a:lnTo>
                  <a:lnTo>
                    <a:pt x="126022" y="209549"/>
                  </a:lnTo>
                  <a:lnTo>
                    <a:pt x="124231" y="208279"/>
                  </a:lnTo>
                  <a:close/>
                </a:path>
                <a:path w="371475" h="369570">
                  <a:moveTo>
                    <a:pt x="203488" y="297179"/>
                  </a:moveTo>
                  <a:lnTo>
                    <a:pt x="107467" y="297179"/>
                  </a:lnTo>
                  <a:lnTo>
                    <a:pt x="108445" y="298449"/>
                  </a:lnTo>
                  <a:lnTo>
                    <a:pt x="113155" y="302259"/>
                  </a:lnTo>
                  <a:lnTo>
                    <a:pt x="120891" y="306069"/>
                  </a:lnTo>
                  <a:lnTo>
                    <a:pt x="131923" y="307339"/>
                  </a:lnTo>
                  <a:lnTo>
                    <a:pt x="146519" y="307339"/>
                  </a:lnTo>
                  <a:lnTo>
                    <a:pt x="170526" y="306069"/>
                  </a:lnTo>
                  <a:lnTo>
                    <a:pt x="188409" y="302259"/>
                  </a:lnTo>
                  <a:lnTo>
                    <a:pt x="200889" y="298449"/>
                  </a:lnTo>
                  <a:lnTo>
                    <a:pt x="203488" y="297179"/>
                  </a:lnTo>
                  <a:close/>
                </a:path>
                <a:path w="371475" h="369570">
                  <a:moveTo>
                    <a:pt x="115163" y="279399"/>
                  </a:moveTo>
                  <a:lnTo>
                    <a:pt x="112737" y="280669"/>
                  </a:lnTo>
                  <a:lnTo>
                    <a:pt x="82765" y="295909"/>
                  </a:lnTo>
                  <a:lnTo>
                    <a:pt x="136463" y="295909"/>
                  </a:lnTo>
                  <a:lnTo>
                    <a:pt x="129060" y="294639"/>
                  </a:lnTo>
                  <a:lnTo>
                    <a:pt x="123909" y="294639"/>
                  </a:lnTo>
                  <a:lnTo>
                    <a:pt x="120611" y="293369"/>
                  </a:lnTo>
                  <a:lnTo>
                    <a:pt x="118338" y="292099"/>
                  </a:lnTo>
                  <a:lnTo>
                    <a:pt x="121094" y="288289"/>
                  </a:lnTo>
                  <a:lnTo>
                    <a:pt x="121170" y="285749"/>
                  </a:lnTo>
                  <a:lnTo>
                    <a:pt x="118109" y="280669"/>
                  </a:lnTo>
                  <a:lnTo>
                    <a:pt x="115163" y="279399"/>
                  </a:lnTo>
                  <a:close/>
                </a:path>
                <a:path w="371475" h="369570">
                  <a:moveTo>
                    <a:pt x="211429" y="280669"/>
                  </a:moveTo>
                  <a:lnTo>
                    <a:pt x="206374" y="280669"/>
                  </a:lnTo>
                  <a:lnTo>
                    <a:pt x="204647" y="281939"/>
                  </a:lnTo>
                  <a:lnTo>
                    <a:pt x="203898" y="283209"/>
                  </a:lnTo>
                  <a:lnTo>
                    <a:pt x="198947" y="285749"/>
                  </a:lnTo>
                  <a:lnTo>
                    <a:pt x="188439" y="290829"/>
                  </a:lnTo>
                  <a:lnTo>
                    <a:pt x="171315" y="294639"/>
                  </a:lnTo>
                  <a:lnTo>
                    <a:pt x="146519" y="295909"/>
                  </a:lnTo>
                  <a:lnTo>
                    <a:pt x="206087" y="295909"/>
                  </a:lnTo>
                  <a:lnTo>
                    <a:pt x="208686" y="294639"/>
                  </a:lnTo>
                  <a:lnTo>
                    <a:pt x="209702" y="293369"/>
                  </a:lnTo>
                  <a:lnTo>
                    <a:pt x="230489" y="293369"/>
                  </a:lnTo>
                  <a:lnTo>
                    <a:pt x="221787" y="287019"/>
                  </a:lnTo>
                  <a:lnTo>
                    <a:pt x="211429" y="280669"/>
                  </a:lnTo>
                  <a:close/>
                </a:path>
                <a:path w="371475" h="369570">
                  <a:moveTo>
                    <a:pt x="144612" y="222249"/>
                  </a:moveTo>
                  <a:lnTo>
                    <a:pt x="123596" y="222249"/>
                  </a:lnTo>
                  <a:lnTo>
                    <a:pt x="124625" y="223519"/>
                  </a:lnTo>
                  <a:lnTo>
                    <a:pt x="136639" y="231139"/>
                  </a:lnTo>
                  <a:lnTo>
                    <a:pt x="147818" y="238759"/>
                  </a:lnTo>
                  <a:lnTo>
                    <a:pt x="156096" y="242569"/>
                  </a:lnTo>
                  <a:lnTo>
                    <a:pt x="159410" y="245109"/>
                  </a:lnTo>
                  <a:lnTo>
                    <a:pt x="162229" y="246379"/>
                  </a:lnTo>
                  <a:lnTo>
                    <a:pt x="165823" y="245109"/>
                  </a:lnTo>
                  <a:lnTo>
                    <a:pt x="167233" y="242569"/>
                  </a:lnTo>
                  <a:lnTo>
                    <a:pt x="168744" y="240029"/>
                  </a:lnTo>
                  <a:lnTo>
                    <a:pt x="167665" y="236219"/>
                  </a:lnTo>
                  <a:lnTo>
                    <a:pt x="162946" y="233679"/>
                  </a:lnTo>
                  <a:lnTo>
                    <a:pt x="158000" y="231139"/>
                  </a:lnTo>
                  <a:lnTo>
                    <a:pt x="150892" y="226059"/>
                  </a:lnTo>
                  <a:lnTo>
                    <a:pt x="144612" y="222249"/>
                  </a:lnTo>
                  <a:close/>
                </a:path>
                <a:path w="371475" h="369570">
                  <a:moveTo>
                    <a:pt x="107226" y="171449"/>
                  </a:moveTo>
                  <a:lnTo>
                    <a:pt x="92989" y="171449"/>
                  </a:lnTo>
                  <a:lnTo>
                    <a:pt x="85223" y="172719"/>
                  </a:lnTo>
                  <a:lnTo>
                    <a:pt x="59343" y="196849"/>
                  </a:lnTo>
                  <a:lnTo>
                    <a:pt x="60211" y="203199"/>
                  </a:lnTo>
                  <a:lnTo>
                    <a:pt x="63411" y="210819"/>
                  </a:lnTo>
                  <a:lnTo>
                    <a:pt x="64808" y="213359"/>
                  </a:lnTo>
                  <a:lnTo>
                    <a:pt x="68008" y="214629"/>
                  </a:lnTo>
                  <a:lnTo>
                    <a:pt x="70726" y="213359"/>
                  </a:lnTo>
                  <a:lnTo>
                    <a:pt x="79051" y="210819"/>
                  </a:lnTo>
                  <a:lnTo>
                    <a:pt x="90538" y="208279"/>
                  </a:lnTo>
                  <a:lnTo>
                    <a:pt x="124231" y="208279"/>
                  </a:lnTo>
                  <a:lnTo>
                    <a:pt x="122440" y="207009"/>
                  </a:lnTo>
                  <a:lnTo>
                    <a:pt x="120802" y="205739"/>
                  </a:lnTo>
                  <a:lnTo>
                    <a:pt x="119418" y="204469"/>
                  </a:lnTo>
                  <a:lnTo>
                    <a:pt x="113102" y="200659"/>
                  </a:lnTo>
                  <a:lnTo>
                    <a:pt x="71424" y="200659"/>
                  </a:lnTo>
                  <a:lnTo>
                    <a:pt x="70726" y="196849"/>
                  </a:lnTo>
                  <a:lnTo>
                    <a:pt x="92406" y="184149"/>
                  </a:lnTo>
                  <a:lnTo>
                    <a:pt x="99885" y="182879"/>
                  </a:lnTo>
                  <a:lnTo>
                    <a:pt x="101574" y="182879"/>
                  </a:lnTo>
                  <a:lnTo>
                    <a:pt x="103162" y="181609"/>
                  </a:lnTo>
                  <a:lnTo>
                    <a:pt x="105016" y="180339"/>
                  </a:lnTo>
                  <a:lnTo>
                    <a:pt x="105460" y="179069"/>
                  </a:lnTo>
                  <a:lnTo>
                    <a:pt x="105422" y="176529"/>
                  </a:lnTo>
                  <a:lnTo>
                    <a:pt x="104978" y="173989"/>
                  </a:lnTo>
                  <a:lnTo>
                    <a:pt x="105803" y="173989"/>
                  </a:lnTo>
                  <a:lnTo>
                    <a:pt x="106133" y="172719"/>
                  </a:lnTo>
                  <a:lnTo>
                    <a:pt x="106591" y="172719"/>
                  </a:lnTo>
                  <a:lnTo>
                    <a:pt x="107226" y="171449"/>
                  </a:lnTo>
                  <a:close/>
                </a:path>
                <a:path w="371475" h="369570">
                  <a:moveTo>
                    <a:pt x="128206" y="205739"/>
                  </a:moveTo>
                  <a:lnTo>
                    <a:pt x="126022" y="209549"/>
                  </a:lnTo>
                  <a:lnTo>
                    <a:pt x="162813" y="209549"/>
                  </a:lnTo>
                  <a:lnTo>
                    <a:pt x="164725" y="207009"/>
                  </a:lnTo>
                  <a:lnTo>
                    <a:pt x="131584" y="207009"/>
                  </a:lnTo>
                  <a:lnTo>
                    <a:pt x="128206" y="205739"/>
                  </a:lnTo>
                  <a:close/>
                </a:path>
                <a:path w="371475" h="369570">
                  <a:moveTo>
                    <a:pt x="155498" y="161289"/>
                  </a:moveTo>
                  <a:lnTo>
                    <a:pt x="121056" y="161289"/>
                  </a:lnTo>
                  <a:lnTo>
                    <a:pt x="115392" y="167639"/>
                  </a:lnTo>
                  <a:lnTo>
                    <a:pt x="135045" y="167639"/>
                  </a:lnTo>
                  <a:lnTo>
                    <a:pt x="147213" y="170179"/>
                  </a:lnTo>
                  <a:lnTo>
                    <a:pt x="159850" y="173989"/>
                  </a:lnTo>
                  <a:lnTo>
                    <a:pt x="173177" y="180339"/>
                  </a:lnTo>
                  <a:lnTo>
                    <a:pt x="176352" y="181609"/>
                  </a:lnTo>
                  <a:lnTo>
                    <a:pt x="173367" y="184149"/>
                  </a:lnTo>
                  <a:lnTo>
                    <a:pt x="173926" y="185419"/>
                  </a:lnTo>
                  <a:lnTo>
                    <a:pt x="174370" y="186689"/>
                  </a:lnTo>
                  <a:lnTo>
                    <a:pt x="174980" y="189229"/>
                  </a:lnTo>
                  <a:lnTo>
                    <a:pt x="172389" y="189229"/>
                  </a:lnTo>
                  <a:lnTo>
                    <a:pt x="161670" y="191769"/>
                  </a:lnTo>
                  <a:lnTo>
                    <a:pt x="157657" y="195579"/>
                  </a:lnTo>
                  <a:lnTo>
                    <a:pt x="151993" y="201929"/>
                  </a:lnTo>
                  <a:lnTo>
                    <a:pt x="146443" y="203199"/>
                  </a:lnTo>
                  <a:lnTo>
                    <a:pt x="134962" y="207009"/>
                  </a:lnTo>
                  <a:lnTo>
                    <a:pt x="164725" y="207009"/>
                  </a:lnTo>
                  <a:lnTo>
                    <a:pt x="166636" y="204469"/>
                  </a:lnTo>
                  <a:lnTo>
                    <a:pt x="168097" y="203199"/>
                  </a:lnTo>
                  <a:lnTo>
                    <a:pt x="187947" y="187959"/>
                  </a:lnTo>
                  <a:lnTo>
                    <a:pt x="212750" y="187959"/>
                  </a:lnTo>
                  <a:lnTo>
                    <a:pt x="208508" y="186689"/>
                  </a:lnTo>
                  <a:lnTo>
                    <a:pt x="197497" y="180339"/>
                  </a:lnTo>
                  <a:lnTo>
                    <a:pt x="201587" y="179069"/>
                  </a:lnTo>
                  <a:lnTo>
                    <a:pt x="215025" y="172719"/>
                  </a:lnTo>
                  <a:lnTo>
                    <a:pt x="182841" y="172719"/>
                  </a:lnTo>
                  <a:lnTo>
                    <a:pt x="182092" y="171449"/>
                  </a:lnTo>
                  <a:lnTo>
                    <a:pt x="175145" y="168909"/>
                  </a:lnTo>
                  <a:lnTo>
                    <a:pt x="168428" y="165099"/>
                  </a:lnTo>
                  <a:lnTo>
                    <a:pt x="161895" y="162559"/>
                  </a:lnTo>
                  <a:lnTo>
                    <a:pt x="155498" y="161289"/>
                  </a:lnTo>
                  <a:close/>
                </a:path>
                <a:path w="371475" h="369570">
                  <a:moveTo>
                    <a:pt x="96516" y="196849"/>
                  </a:moveTo>
                  <a:lnTo>
                    <a:pt x="84145" y="198119"/>
                  </a:lnTo>
                  <a:lnTo>
                    <a:pt x="73634" y="200659"/>
                  </a:lnTo>
                  <a:lnTo>
                    <a:pt x="113102" y="200659"/>
                  </a:lnTo>
                  <a:lnTo>
                    <a:pt x="108892" y="198119"/>
                  </a:lnTo>
                  <a:lnTo>
                    <a:pt x="96516" y="196849"/>
                  </a:lnTo>
                  <a:close/>
                </a:path>
                <a:path w="371475" h="369570">
                  <a:moveTo>
                    <a:pt x="212750" y="187959"/>
                  </a:moveTo>
                  <a:lnTo>
                    <a:pt x="187947" y="187959"/>
                  </a:lnTo>
                  <a:lnTo>
                    <a:pt x="202844" y="196849"/>
                  </a:lnTo>
                  <a:lnTo>
                    <a:pt x="206540" y="198119"/>
                  </a:lnTo>
                  <a:lnTo>
                    <a:pt x="207937" y="198119"/>
                  </a:lnTo>
                  <a:lnTo>
                    <a:pt x="209499" y="199389"/>
                  </a:lnTo>
                  <a:lnTo>
                    <a:pt x="212394" y="198119"/>
                  </a:lnTo>
                  <a:lnTo>
                    <a:pt x="213563" y="196849"/>
                  </a:lnTo>
                  <a:lnTo>
                    <a:pt x="214858" y="194309"/>
                  </a:lnTo>
                  <a:lnTo>
                    <a:pt x="214909" y="191769"/>
                  </a:lnTo>
                  <a:lnTo>
                    <a:pt x="213817" y="189229"/>
                  </a:lnTo>
                  <a:lnTo>
                    <a:pt x="212750" y="187959"/>
                  </a:lnTo>
                  <a:close/>
                </a:path>
                <a:path w="371475" h="369570">
                  <a:moveTo>
                    <a:pt x="370265" y="139699"/>
                  </a:moveTo>
                  <a:lnTo>
                    <a:pt x="358978" y="139699"/>
                  </a:lnTo>
                  <a:lnTo>
                    <a:pt x="358817" y="142239"/>
                  </a:lnTo>
                  <a:lnTo>
                    <a:pt x="358736" y="143509"/>
                  </a:lnTo>
                  <a:lnTo>
                    <a:pt x="356626" y="158749"/>
                  </a:lnTo>
                  <a:lnTo>
                    <a:pt x="353290" y="170179"/>
                  </a:lnTo>
                  <a:lnTo>
                    <a:pt x="349308" y="177799"/>
                  </a:lnTo>
                  <a:lnTo>
                    <a:pt x="345262" y="182879"/>
                  </a:lnTo>
                  <a:lnTo>
                    <a:pt x="339737" y="187959"/>
                  </a:lnTo>
                  <a:lnTo>
                    <a:pt x="355689" y="187959"/>
                  </a:lnTo>
                  <a:lnTo>
                    <a:pt x="360312" y="182879"/>
                  </a:lnTo>
                  <a:lnTo>
                    <a:pt x="366114" y="168909"/>
                  </a:lnTo>
                  <a:lnTo>
                    <a:pt x="369607" y="151129"/>
                  </a:lnTo>
                  <a:lnTo>
                    <a:pt x="370265" y="139699"/>
                  </a:lnTo>
                  <a:close/>
                </a:path>
                <a:path w="371475" h="369570">
                  <a:moveTo>
                    <a:pt x="208940" y="0"/>
                  </a:moveTo>
                  <a:lnTo>
                    <a:pt x="206578" y="0"/>
                  </a:lnTo>
                  <a:lnTo>
                    <a:pt x="204482" y="1269"/>
                  </a:lnTo>
                  <a:lnTo>
                    <a:pt x="202679" y="5079"/>
                  </a:lnTo>
                  <a:lnTo>
                    <a:pt x="203174" y="7619"/>
                  </a:lnTo>
                  <a:lnTo>
                    <a:pt x="207136" y="11429"/>
                  </a:lnTo>
                  <a:lnTo>
                    <a:pt x="213169" y="16509"/>
                  </a:lnTo>
                  <a:lnTo>
                    <a:pt x="225461" y="27939"/>
                  </a:lnTo>
                  <a:lnTo>
                    <a:pt x="237372" y="43179"/>
                  </a:lnTo>
                  <a:lnTo>
                    <a:pt x="246373" y="66039"/>
                  </a:lnTo>
                  <a:lnTo>
                    <a:pt x="249935" y="99059"/>
                  </a:lnTo>
                  <a:lnTo>
                    <a:pt x="240097" y="135889"/>
                  </a:lnTo>
                  <a:lnTo>
                    <a:pt x="218252" y="157479"/>
                  </a:lnTo>
                  <a:lnTo>
                    <a:pt x="195907" y="168909"/>
                  </a:lnTo>
                  <a:lnTo>
                    <a:pt x="184569" y="171449"/>
                  </a:lnTo>
                  <a:lnTo>
                    <a:pt x="183870" y="171449"/>
                  </a:lnTo>
                  <a:lnTo>
                    <a:pt x="182841" y="172719"/>
                  </a:lnTo>
                  <a:lnTo>
                    <a:pt x="215025" y="172719"/>
                  </a:lnTo>
                  <a:lnTo>
                    <a:pt x="220401" y="170179"/>
                  </a:lnTo>
                  <a:lnTo>
                    <a:pt x="239961" y="154939"/>
                  </a:lnTo>
                  <a:lnTo>
                    <a:pt x="255324" y="132079"/>
                  </a:lnTo>
                  <a:lnTo>
                    <a:pt x="261543" y="99059"/>
                  </a:lnTo>
                  <a:lnTo>
                    <a:pt x="258814" y="68579"/>
                  </a:lnTo>
                  <a:lnTo>
                    <a:pt x="251891" y="45719"/>
                  </a:lnTo>
                  <a:lnTo>
                    <a:pt x="242673" y="30479"/>
                  </a:lnTo>
                  <a:lnTo>
                    <a:pt x="233057" y="19049"/>
                  </a:lnTo>
                  <a:lnTo>
                    <a:pt x="226872" y="12699"/>
                  </a:lnTo>
                  <a:lnTo>
                    <a:pt x="254786" y="12699"/>
                  </a:lnTo>
                  <a:lnTo>
                    <a:pt x="253164" y="11429"/>
                  </a:lnTo>
                  <a:lnTo>
                    <a:pt x="233743" y="2539"/>
                  </a:lnTo>
                  <a:lnTo>
                    <a:pt x="208940" y="0"/>
                  </a:lnTo>
                  <a:close/>
                </a:path>
                <a:path w="371475" h="369570">
                  <a:moveTo>
                    <a:pt x="112191" y="133349"/>
                  </a:moveTo>
                  <a:lnTo>
                    <a:pt x="107759" y="133349"/>
                  </a:lnTo>
                  <a:lnTo>
                    <a:pt x="103936" y="134619"/>
                  </a:lnTo>
                  <a:lnTo>
                    <a:pt x="96443" y="143509"/>
                  </a:lnTo>
                  <a:lnTo>
                    <a:pt x="98437" y="154939"/>
                  </a:lnTo>
                  <a:lnTo>
                    <a:pt x="100368" y="162559"/>
                  </a:lnTo>
                  <a:lnTo>
                    <a:pt x="99250" y="163829"/>
                  </a:lnTo>
                  <a:lnTo>
                    <a:pt x="98107" y="163829"/>
                  </a:lnTo>
                  <a:lnTo>
                    <a:pt x="96405" y="166369"/>
                  </a:lnTo>
                  <a:lnTo>
                    <a:pt x="94272" y="171449"/>
                  </a:lnTo>
                  <a:lnTo>
                    <a:pt x="107607" y="171449"/>
                  </a:lnTo>
                  <a:lnTo>
                    <a:pt x="109359" y="170179"/>
                  </a:lnTo>
                  <a:lnTo>
                    <a:pt x="106552" y="168909"/>
                  </a:lnTo>
                  <a:lnTo>
                    <a:pt x="111048" y="168909"/>
                  </a:lnTo>
                  <a:lnTo>
                    <a:pt x="121056" y="161289"/>
                  </a:lnTo>
                  <a:lnTo>
                    <a:pt x="155498" y="161289"/>
                  </a:lnTo>
                  <a:lnTo>
                    <a:pt x="154203" y="160019"/>
                  </a:lnTo>
                  <a:lnTo>
                    <a:pt x="154104" y="158749"/>
                  </a:lnTo>
                  <a:lnTo>
                    <a:pt x="154006" y="157479"/>
                  </a:lnTo>
                  <a:lnTo>
                    <a:pt x="153908" y="156209"/>
                  </a:lnTo>
                  <a:lnTo>
                    <a:pt x="112369" y="156209"/>
                  </a:lnTo>
                  <a:lnTo>
                    <a:pt x="111290" y="151129"/>
                  </a:lnTo>
                  <a:lnTo>
                    <a:pt x="111175" y="146049"/>
                  </a:lnTo>
                  <a:lnTo>
                    <a:pt x="149463" y="146049"/>
                  </a:lnTo>
                  <a:lnTo>
                    <a:pt x="148145" y="144779"/>
                  </a:lnTo>
                  <a:lnTo>
                    <a:pt x="133756" y="142239"/>
                  </a:lnTo>
                  <a:lnTo>
                    <a:pt x="119900" y="134619"/>
                  </a:lnTo>
                  <a:lnTo>
                    <a:pt x="112191" y="133349"/>
                  </a:lnTo>
                  <a:close/>
                </a:path>
                <a:path w="371475" h="369570">
                  <a:moveTo>
                    <a:pt x="149463" y="146049"/>
                  </a:moveTo>
                  <a:lnTo>
                    <a:pt x="111175" y="146049"/>
                  </a:lnTo>
                  <a:lnTo>
                    <a:pt x="113690" y="147319"/>
                  </a:lnTo>
                  <a:lnTo>
                    <a:pt x="116992" y="147319"/>
                  </a:lnTo>
                  <a:lnTo>
                    <a:pt x="122631" y="151129"/>
                  </a:lnTo>
                  <a:lnTo>
                    <a:pt x="124409" y="152399"/>
                  </a:lnTo>
                  <a:lnTo>
                    <a:pt x="131584" y="156209"/>
                  </a:lnTo>
                  <a:lnTo>
                    <a:pt x="153908" y="156209"/>
                  </a:lnTo>
                  <a:lnTo>
                    <a:pt x="153612" y="152399"/>
                  </a:lnTo>
                  <a:lnTo>
                    <a:pt x="153514" y="151129"/>
                  </a:lnTo>
                  <a:lnTo>
                    <a:pt x="153415" y="149859"/>
                  </a:lnTo>
                  <a:lnTo>
                    <a:pt x="149463" y="146049"/>
                  </a:lnTo>
                  <a:close/>
                </a:path>
                <a:path w="371475" h="369570">
                  <a:moveTo>
                    <a:pt x="348656" y="93979"/>
                  </a:moveTo>
                  <a:lnTo>
                    <a:pt x="335152" y="93979"/>
                  </a:lnTo>
                  <a:lnTo>
                    <a:pt x="340664" y="102869"/>
                  </a:lnTo>
                  <a:lnTo>
                    <a:pt x="342468" y="107949"/>
                  </a:lnTo>
                  <a:lnTo>
                    <a:pt x="327723" y="143509"/>
                  </a:lnTo>
                  <a:lnTo>
                    <a:pt x="327609" y="144779"/>
                  </a:lnTo>
                  <a:lnTo>
                    <a:pt x="327494" y="146049"/>
                  </a:lnTo>
                  <a:lnTo>
                    <a:pt x="327380" y="147319"/>
                  </a:lnTo>
                  <a:lnTo>
                    <a:pt x="330682" y="151129"/>
                  </a:lnTo>
                  <a:lnTo>
                    <a:pt x="333781" y="152399"/>
                  </a:lnTo>
                  <a:lnTo>
                    <a:pt x="358978" y="139699"/>
                  </a:lnTo>
                  <a:lnTo>
                    <a:pt x="370265" y="139699"/>
                  </a:lnTo>
                  <a:lnTo>
                    <a:pt x="370484" y="135889"/>
                  </a:lnTo>
                  <a:lnTo>
                    <a:pt x="370557" y="134619"/>
                  </a:lnTo>
                  <a:lnTo>
                    <a:pt x="370630" y="133349"/>
                  </a:lnTo>
                  <a:lnTo>
                    <a:pt x="370703" y="132079"/>
                  </a:lnTo>
                  <a:lnTo>
                    <a:pt x="370776" y="130809"/>
                  </a:lnTo>
                  <a:lnTo>
                    <a:pt x="350862" y="130809"/>
                  </a:lnTo>
                  <a:lnTo>
                    <a:pt x="353288" y="123189"/>
                  </a:lnTo>
                  <a:lnTo>
                    <a:pt x="353898" y="118109"/>
                  </a:lnTo>
                  <a:lnTo>
                    <a:pt x="353852" y="114299"/>
                  </a:lnTo>
                  <a:lnTo>
                    <a:pt x="353090" y="105409"/>
                  </a:lnTo>
                  <a:lnTo>
                    <a:pt x="350107" y="96519"/>
                  </a:lnTo>
                  <a:lnTo>
                    <a:pt x="348656" y="93979"/>
                  </a:lnTo>
                  <a:close/>
                </a:path>
                <a:path w="371475" h="369570">
                  <a:moveTo>
                    <a:pt x="366344" y="124459"/>
                  </a:moveTo>
                  <a:lnTo>
                    <a:pt x="364172" y="124459"/>
                  </a:lnTo>
                  <a:lnTo>
                    <a:pt x="350862" y="130809"/>
                  </a:lnTo>
                  <a:lnTo>
                    <a:pt x="370776" y="130809"/>
                  </a:lnTo>
                  <a:lnTo>
                    <a:pt x="370776" y="128269"/>
                  </a:lnTo>
                  <a:lnTo>
                    <a:pt x="369709" y="126999"/>
                  </a:lnTo>
                  <a:lnTo>
                    <a:pt x="366344" y="124459"/>
                  </a:lnTo>
                  <a:close/>
                </a:path>
                <a:path w="371475" h="369570">
                  <a:moveTo>
                    <a:pt x="307078" y="52069"/>
                  </a:moveTo>
                  <a:lnTo>
                    <a:pt x="292760" y="52069"/>
                  </a:lnTo>
                  <a:lnTo>
                    <a:pt x="296341" y="55879"/>
                  </a:lnTo>
                  <a:lnTo>
                    <a:pt x="309505" y="78739"/>
                  </a:lnTo>
                  <a:lnTo>
                    <a:pt x="314056" y="96519"/>
                  </a:lnTo>
                  <a:lnTo>
                    <a:pt x="313943" y="102869"/>
                  </a:lnTo>
                  <a:lnTo>
                    <a:pt x="313852" y="107949"/>
                  </a:lnTo>
                  <a:lnTo>
                    <a:pt x="312750" y="113029"/>
                  </a:lnTo>
                  <a:lnTo>
                    <a:pt x="311670" y="115569"/>
                  </a:lnTo>
                  <a:lnTo>
                    <a:pt x="313042" y="119379"/>
                  </a:lnTo>
                  <a:lnTo>
                    <a:pt x="318681" y="120649"/>
                  </a:lnTo>
                  <a:lnTo>
                    <a:pt x="321983" y="120649"/>
                  </a:lnTo>
                  <a:lnTo>
                    <a:pt x="335152" y="93979"/>
                  </a:lnTo>
                  <a:lnTo>
                    <a:pt x="348656" y="93979"/>
                  </a:lnTo>
                  <a:lnTo>
                    <a:pt x="345753" y="88899"/>
                  </a:lnTo>
                  <a:lnTo>
                    <a:pt x="324675" y="88899"/>
                  </a:lnTo>
                  <a:lnTo>
                    <a:pt x="323303" y="83819"/>
                  </a:lnTo>
                  <a:lnTo>
                    <a:pt x="318631" y="71119"/>
                  </a:lnTo>
                  <a:lnTo>
                    <a:pt x="311680" y="58419"/>
                  </a:lnTo>
                  <a:lnTo>
                    <a:pt x="307078" y="52069"/>
                  </a:lnTo>
                  <a:close/>
                </a:path>
                <a:path w="371475" h="369570">
                  <a:moveTo>
                    <a:pt x="334708" y="77469"/>
                  </a:moveTo>
                  <a:lnTo>
                    <a:pt x="331000" y="78739"/>
                  </a:lnTo>
                  <a:lnTo>
                    <a:pt x="329399" y="78739"/>
                  </a:lnTo>
                  <a:lnTo>
                    <a:pt x="324675" y="88899"/>
                  </a:lnTo>
                  <a:lnTo>
                    <a:pt x="345753" y="88899"/>
                  </a:lnTo>
                  <a:lnTo>
                    <a:pt x="345028" y="87629"/>
                  </a:lnTo>
                  <a:lnTo>
                    <a:pt x="337870" y="80009"/>
                  </a:lnTo>
                  <a:lnTo>
                    <a:pt x="336537" y="78739"/>
                  </a:lnTo>
                  <a:lnTo>
                    <a:pt x="334708" y="77469"/>
                  </a:lnTo>
                  <a:close/>
                </a:path>
                <a:path w="371475" h="369570">
                  <a:moveTo>
                    <a:pt x="254786" y="12699"/>
                  </a:moveTo>
                  <a:lnTo>
                    <a:pt x="226872" y="12699"/>
                  </a:lnTo>
                  <a:lnTo>
                    <a:pt x="235127" y="15239"/>
                  </a:lnTo>
                  <a:lnTo>
                    <a:pt x="258099" y="29209"/>
                  </a:lnTo>
                  <a:lnTo>
                    <a:pt x="272122" y="46989"/>
                  </a:lnTo>
                  <a:lnTo>
                    <a:pt x="279183" y="62229"/>
                  </a:lnTo>
                  <a:lnTo>
                    <a:pt x="281266" y="68579"/>
                  </a:lnTo>
                  <a:lnTo>
                    <a:pt x="281825" y="72389"/>
                  </a:lnTo>
                  <a:lnTo>
                    <a:pt x="284670" y="73659"/>
                  </a:lnTo>
                  <a:lnTo>
                    <a:pt x="290512" y="73659"/>
                  </a:lnTo>
                  <a:lnTo>
                    <a:pt x="292760" y="71119"/>
                  </a:lnTo>
                  <a:lnTo>
                    <a:pt x="292760" y="52069"/>
                  </a:lnTo>
                  <a:lnTo>
                    <a:pt x="307078" y="52069"/>
                  </a:lnTo>
                  <a:lnTo>
                    <a:pt x="302476" y="45719"/>
                  </a:lnTo>
                  <a:lnTo>
                    <a:pt x="295618" y="38099"/>
                  </a:lnTo>
                  <a:lnTo>
                    <a:pt x="280200" y="38099"/>
                  </a:lnTo>
                  <a:lnTo>
                    <a:pt x="278091" y="35559"/>
                  </a:lnTo>
                  <a:lnTo>
                    <a:pt x="267762" y="22859"/>
                  </a:lnTo>
                  <a:lnTo>
                    <a:pt x="254786" y="12699"/>
                  </a:lnTo>
                  <a:close/>
                </a:path>
                <a:path w="371475" h="369570">
                  <a:moveTo>
                    <a:pt x="289394" y="30479"/>
                  </a:moveTo>
                  <a:lnTo>
                    <a:pt x="286880" y="30479"/>
                  </a:lnTo>
                  <a:lnTo>
                    <a:pt x="284759" y="31749"/>
                  </a:lnTo>
                  <a:lnTo>
                    <a:pt x="283298" y="31749"/>
                  </a:lnTo>
                  <a:lnTo>
                    <a:pt x="282155" y="33019"/>
                  </a:lnTo>
                  <a:lnTo>
                    <a:pt x="280200" y="38099"/>
                  </a:lnTo>
                  <a:lnTo>
                    <a:pt x="295618" y="38099"/>
                  </a:lnTo>
                  <a:lnTo>
                    <a:pt x="291045" y="33019"/>
                  </a:lnTo>
                  <a:lnTo>
                    <a:pt x="289394" y="30479"/>
                  </a:lnTo>
                  <a:close/>
                </a:path>
              </a:pathLst>
            </a:custGeom>
            <a:solidFill>
              <a:srgbClr val="308184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1781"/>
            </a:p>
          </p:txBody>
        </p:sp>
      </p:grpSp>
      <p:grpSp>
        <p:nvGrpSpPr>
          <p:cNvPr id="16" name="object 16"/>
          <p:cNvGrpSpPr>
            <a:grpSpLocks noChangeAspect="1"/>
          </p:cNvGrpSpPr>
          <p:nvPr/>
        </p:nvGrpSpPr>
        <p:grpSpPr>
          <a:xfrm>
            <a:off x="7837697" y="4599368"/>
            <a:ext cx="1426826" cy="783225"/>
            <a:chOff x="8142948" y="5300607"/>
            <a:chExt cx="1441689" cy="791384"/>
          </a:xfrm>
        </p:grpSpPr>
        <p:sp>
          <p:nvSpPr>
            <p:cNvPr id="17" name="object 17"/>
            <p:cNvSpPr/>
            <p:nvPr/>
          </p:nvSpPr>
          <p:spPr>
            <a:xfrm>
              <a:off x="8142948" y="5340438"/>
              <a:ext cx="525780" cy="749300"/>
            </a:xfrm>
            <a:custGeom>
              <a:avLst/>
              <a:gdLst/>
              <a:ahLst/>
              <a:cxnLst/>
              <a:rect l="l" t="t" r="r" b="b"/>
              <a:pathLst>
                <a:path w="525779" h="749300">
                  <a:moveTo>
                    <a:pt x="508127" y="504190"/>
                  </a:moveTo>
                  <a:lnTo>
                    <a:pt x="505244" y="500380"/>
                  </a:lnTo>
                  <a:lnTo>
                    <a:pt x="501904" y="497840"/>
                  </a:lnTo>
                  <a:lnTo>
                    <a:pt x="498195" y="494030"/>
                  </a:lnTo>
                  <a:lnTo>
                    <a:pt x="496481" y="492760"/>
                  </a:lnTo>
                  <a:lnTo>
                    <a:pt x="494677" y="491490"/>
                  </a:lnTo>
                  <a:lnTo>
                    <a:pt x="486117" y="485140"/>
                  </a:lnTo>
                  <a:lnTo>
                    <a:pt x="445655" y="471576"/>
                  </a:lnTo>
                  <a:lnTo>
                    <a:pt x="445655" y="490220"/>
                  </a:lnTo>
                  <a:lnTo>
                    <a:pt x="445287" y="492760"/>
                  </a:lnTo>
                  <a:lnTo>
                    <a:pt x="440690" y="501650"/>
                  </a:lnTo>
                  <a:lnTo>
                    <a:pt x="438162" y="509270"/>
                  </a:lnTo>
                  <a:lnTo>
                    <a:pt x="435622" y="515620"/>
                  </a:lnTo>
                  <a:lnTo>
                    <a:pt x="435000" y="516890"/>
                  </a:lnTo>
                  <a:lnTo>
                    <a:pt x="434784" y="517867"/>
                  </a:lnTo>
                  <a:lnTo>
                    <a:pt x="434365" y="518160"/>
                  </a:lnTo>
                  <a:lnTo>
                    <a:pt x="433006" y="521970"/>
                  </a:lnTo>
                  <a:lnTo>
                    <a:pt x="430123" y="529590"/>
                  </a:lnTo>
                  <a:lnTo>
                    <a:pt x="422998" y="548640"/>
                  </a:lnTo>
                  <a:lnTo>
                    <a:pt x="421792" y="553542"/>
                  </a:lnTo>
                  <a:lnTo>
                    <a:pt x="421792" y="571500"/>
                  </a:lnTo>
                  <a:lnTo>
                    <a:pt x="419531" y="590550"/>
                  </a:lnTo>
                  <a:lnTo>
                    <a:pt x="419468" y="740410"/>
                  </a:lnTo>
                  <a:lnTo>
                    <a:pt x="419379" y="591820"/>
                  </a:lnTo>
                  <a:lnTo>
                    <a:pt x="421792" y="571500"/>
                  </a:lnTo>
                  <a:lnTo>
                    <a:pt x="421792" y="553542"/>
                  </a:lnTo>
                  <a:lnTo>
                    <a:pt x="417995" y="568960"/>
                  </a:lnTo>
                  <a:lnTo>
                    <a:pt x="415112" y="589280"/>
                  </a:lnTo>
                  <a:lnTo>
                    <a:pt x="414655" y="601980"/>
                  </a:lnTo>
                  <a:lnTo>
                    <a:pt x="414591" y="727710"/>
                  </a:lnTo>
                  <a:lnTo>
                    <a:pt x="413956" y="730250"/>
                  </a:lnTo>
                  <a:lnTo>
                    <a:pt x="412432" y="731520"/>
                  </a:lnTo>
                  <a:lnTo>
                    <a:pt x="411073" y="732790"/>
                  </a:lnTo>
                  <a:lnTo>
                    <a:pt x="408546" y="734060"/>
                  </a:lnTo>
                  <a:lnTo>
                    <a:pt x="401320" y="734060"/>
                  </a:lnTo>
                  <a:lnTo>
                    <a:pt x="321691" y="734060"/>
                  </a:lnTo>
                  <a:lnTo>
                    <a:pt x="335953" y="720090"/>
                  </a:lnTo>
                  <a:lnTo>
                    <a:pt x="343916" y="712470"/>
                  </a:lnTo>
                  <a:lnTo>
                    <a:pt x="352221" y="703580"/>
                  </a:lnTo>
                  <a:lnTo>
                    <a:pt x="376313" y="681990"/>
                  </a:lnTo>
                  <a:lnTo>
                    <a:pt x="377659" y="675640"/>
                  </a:lnTo>
                  <a:lnTo>
                    <a:pt x="374230" y="666750"/>
                  </a:lnTo>
                  <a:lnTo>
                    <a:pt x="371246" y="657860"/>
                  </a:lnTo>
                  <a:lnTo>
                    <a:pt x="368376" y="648970"/>
                  </a:lnTo>
                  <a:lnTo>
                    <a:pt x="365594" y="641350"/>
                  </a:lnTo>
                  <a:lnTo>
                    <a:pt x="362864" y="632460"/>
                  </a:lnTo>
                  <a:lnTo>
                    <a:pt x="362585" y="632460"/>
                  </a:lnTo>
                  <a:lnTo>
                    <a:pt x="357733" y="617220"/>
                  </a:lnTo>
                  <a:lnTo>
                    <a:pt x="355117" y="609600"/>
                  </a:lnTo>
                  <a:lnTo>
                    <a:pt x="352386" y="601980"/>
                  </a:lnTo>
                  <a:lnTo>
                    <a:pt x="351116" y="598170"/>
                  </a:lnTo>
                  <a:lnTo>
                    <a:pt x="350850" y="595630"/>
                  </a:lnTo>
                  <a:lnTo>
                    <a:pt x="352475" y="593090"/>
                  </a:lnTo>
                  <a:lnTo>
                    <a:pt x="354545" y="591820"/>
                  </a:lnTo>
                  <a:lnTo>
                    <a:pt x="358165" y="590550"/>
                  </a:lnTo>
                  <a:lnTo>
                    <a:pt x="364121" y="589280"/>
                  </a:lnTo>
                  <a:lnTo>
                    <a:pt x="370078" y="586740"/>
                  </a:lnTo>
                  <a:lnTo>
                    <a:pt x="375856" y="585470"/>
                  </a:lnTo>
                  <a:lnTo>
                    <a:pt x="376491" y="585470"/>
                  </a:lnTo>
                  <a:lnTo>
                    <a:pt x="388404" y="581660"/>
                  </a:lnTo>
                  <a:lnTo>
                    <a:pt x="394462" y="580390"/>
                  </a:lnTo>
                  <a:lnTo>
                    <a:pt x="398157" y="579120"/>
                  </a:lnTo>
                  <a:lnTo>
                    <a:pt x="400964" y="577850"/>
                  </a:lnTo>
                  <a:lnTo>
                    <a:pt x="402856" y="575310"/>
                  </a:lnTo>
                  <a:lnTo>
                    <a:pt x="406019" y="572770"/>
                  </a:lnTo>
                  <a:lnTo>
                    <a:pt x="407009" y="568960"/>
                  </a:lnTo>
                  <a:lnTo>
                    <a:pt x="406819" y="567690"/>
                  </a:lnTo>
                  <a:lnTo>
                    <a:pt x="406577" y="566420"/>
                  </a:lnTo>
                  <a:lnTo>
                    <a:pt x="405968" y="562825"/>
                  </a:lnTo>
                  <a:lnTo>
                    <a:pt x="406019" y="562610"/>
                  </a:lnTo>
                  <a:lnTo>
                    <a:pt x="405714" y="561340"/>
                  </a:lnTo>
                  <a:lnTo>
                    <a:pt x="403542" y="548640"/>
                  </a:lnTo>
                  <a:lnTo>
                    <a:pt x="401370" y="537210"/>
                  </a:lnTo>
                  <a:lnTo>
                    <a:pt x="399338" y="524510"/>
                  </a:lnTo>
                  <a:lnTo>
                    <a:pt x="396201" y="505460"/>
                  </a:lnTo>
                  <a:lnTo>
                    <a:pt x="392379" y="482600"/>
                  </a:lnTo>
                  <a:lnTo>
                    <a:pt x="392023" y="481330"/>
                  </a:lnTo>
                  <a:lnTo>
                    <a:pt x="391934" y="480060"/>
                  </a:lnTo>
                  <a:lnTo>
                    <a:pt x="391845" y="478790"/>
                  </a:lnTo>
                  <a:lnTo>
                    <a:pt x="390029" y="478586"/>
                  </a:lnTo>
                  <a:lnTo>
                    <a:pt x="390029" y="563880"/>
                  </a:lnTo>
                  <a:lnTo>
                    <a:pt x="388048" y="565150"/>
                  </a:lnTo>
                  <a:lnTo>
                    <a:pt x="378206" y="567690"/>
                  </a:lnTo>
                  <a:lnTo>
                    <a:pt x="370801" y="570230"/>
                  </a:lnTo>
                  <a:lnTo>
                    <a:pt x="369176" y="570230"/>
                  </a:lnTo>
                  <a:lnTo>
                    <a:pt x="355333" y="575310"/>
                  </a:lnTo>
                  <a:lnTo>
                    <a:pt x="348322" y="576580"/>
                  </a:lnTo>
                  <a:lnTo>
                    <a:pt x="338569" y="579120"/>
                  </a:lnTo>
                  <a:lnTo>
                    <a:pt x="334683" y="580390"/>
                  </a:lnTo>
                  <a:lnTo>
                    <a:pt x="332879" y="584200"/>
                  </a:lnTo>
                  <a:lnTo>
                    <a:pt x="331165" y="586740"/>
                  </a:lnTo>
                  <a:lnTo>
                    <a:pt x="332155" y="591820"/>
                  </a:lnTo>
                  <a:lnTo>
                    <a:pt x="333248" y="594360"/>
                  </a:lnTo>
                  <a:lnTo>
                    <a:pt x="335737" y="601980"/>
                  </a:lnTo>
                  <a:lnTo>
                    <a:pt x="338201" y="609600"/>
                  </a:lnTo>
                  <a:lnTo>
                    <a:pt x="340614" y="617220"/>
                  </a:lnTo>
                  <a:lnTo>
                    <a:pt x="343001" y="623570"/>
                  </a:lnTo>
                  <a:lnTo>
                    <a:pt x="343357" y="624840"/>
                  </a:lnTo>
                  <a:lnTo>
                    <a:pt x="346443" y="635000"/>
                  </a:lnTo>
                  <a:lnTo>
                    <a:pt x="349605" y="643890"/>
                  </a:lnTo>
                  <a:lnTo>
                    <a:pt x="352844" y="654050"/>
                  </a:lnTo>
                  <a:lnTo>
                    <a:pt x="356184" y="662940"/>
                  </a:lnTo>
                  <a:lnTo>
                    <a:pt x="359422" y="671830"/>
                  </a:lnTo>
                  <a:lnTo>
                    <a:pt x="358432" y="676910"/>
                  </a:lnTo>
                  <a:lnTo>
                    <a:pt x="352298" y="681990"/>
                  </a:lnTo>
                  <a:lnTo>
                    <a:pt x="344373" y="689610"/>
                  </a:lnTo>
                  <a:lnTo>
                    <a:pt x="336638" y="697230"/>
                  </a:lnTo>
                  <a:lnTo>
                    <a:pt x="329158" y="704850"/>
                  </a:lnTo>
                  <a:lnTo>
                    <a:pt x="322046" y="712470"/>
                  </a:lnTo>
                  <a:lnTo>
                    <a:pt x="317080" y="717550"/>
                  </a:lnTo>
                  <a:lnTo>
                    <a:pt x="306070" y="728980"/>
                  </a:lnTo>
                  <a:lnTo>
                    <a:pt x="303453" y="731520"/>
                  </a:lnTo>
                  <a:lnTo>
                    <a:pt x="301104" y="734060"/>
                  </a:lnTo>
                  <a:lnTo>
                    <a:pt x="288467" y="734060"/>
                  </a:lnTo>
                  <a:lnTo>
                    <a:pt x="287375" y="732790"/>
                  </a:lnTo>
                  <a:lnTo>
                    <a:pt x="286753" y="732790"/>
                  </a:lnTo>
                  <a:lnTo>
                    <a:pt x="285483" y="730250"/>
                  </a:lnTo>
                  <a:lnTo>
                    <a:pt x="285483" y="727710"/>
                  </a:lnTo>
                  <a:lnTo>
                    <a:pt x="296557" y="683260"/>
                  </a:lnTo>
                  <a:lnTo>
                    <a:pt x="306247" y="642620"/>
                  </a:lnTo>
                  <a:lnTo>
                    <a:pt x="315671" y="603250"/>
                  </a:lnTo>
                  <a:lnTo>
                    <a:pt x="317538" y="595630"/>
                  </a:lnTo>
                  <a:lnTo>
                    <a:pt x="324662" y="566420"/>
                  </a:lnTo>
                  <a:lnTo>
                    <a:pt x="325031" y="565150"/>
                  </a:lnTo>
                  <a:lnTo>
                    <a:pt x="329590" y="546100"/>
                  </a:lnTo>
                  <a:lnTo>
                    <a:pt x="333235" y="530860"/>
                  </a:lnTo>
                  <a:lnTo>
                    <a:pt x="341731" y="495300"/>
                  </a:lnTo>
                  <a:lnTo>
                    <a:pt x="347332" y="472440"/>
                  </a:lnTo>
                  <a:lnTo>
                    <a:pt x="347599" y="471170"/>
                  </a:lnTo>
                  <a:lnTo>
                    <a:pt x="347687" y="469900"/>
                  </a:lnTo>
                  <a:lnTo>
                    <a:pt x="347865" y="468630"/>
                  </a:lnTo>
                  <a:lnTo>
                    <a:pt x="348322" y="464820"/>
                  </a:lnTo>
                  <a:lnTo>
                    <a:pt x="348589" y="463550"/>
                  </a:lnTo>
                  <a:lnTo>
                    <a:pt x="349859" y="462280"/>
                  </a:lnTo>
                  <a:lnTo>
                    <a:pt x="353021" y="462280"/>
                  </a:lnTo>
                  <a:lnTo>
                    <a:pt x="355003" y="463550"/>
                  </a:lnTo>
                  <a:lnTo>
                    <a:pt x="359524" y="463550"/>
                  </a:lnTo>
                  <a:lnTo>
                    <a:pt x="379730" y="504190"/>
                  </a:lnTo>
                  <a:lnTo>
                    <a:pt x="382346" y="519201"/>
                  </a:lnTo>
                  <a:lnTo>
                    <a:pt x="384886" y="533400"/>
                  </a:lnTo>
                  <a:lnTo>
                    <a:pt x="386245" y="542290"/>
                  </a:lnTo>
                  <a:lnTo>
                    <a:pt x="387692" y="551180"/>
                  </a:lnTo>
                  <a:lnTo>
                    <a:pt x="389039" y="558800"/>
                  </a:lnTo>
                  <a:lnTo>
                    <a:pt x="390029" y="563880"/>
                  </a:lnTo>
                  <a:lnTo>
                    <a:pt x="390029" y="478586"/>
                  </a:lnTo>
                  <a:lnTo>
                    <a:pt x="380822" y="477520"/>
                  </a:lnTo>
                  <a:lnTo>
                    <a:pt x="393649" y="473710"/>
                  </a:lnTo>
                  <a:lnTo>
                    <a:pt x="397344" y="473710"/>
                  </a:lnTo>
                  <a:lnTo>
                    <a:pt x="400507" y="474980"/>
                  </a:lnTo>
                  <a:lnTo>
                    <a:pt x="409536" y="478790"/>
                  </a:lnTo>
                  <a:lnTo>
                    <a:pt x="418693" y="481330"/>
                  </a:lnTo>
                  <a:lnTo>
                    <a:pt x="427863" y="482600"/>
                  </a:lnTo>
                  <a:lnTo>
                    <a:pt x="436981" y="485140"/>
                  </a:lnTo>
                  <a:lnTo>
                    <a:pt x="438607" y="485140"/>
                  </a:lnTo>
                  <a:lnTo>
                    <a:pt x="442315" y="486410"/>
                  </a:lnTo>
                  <a:lnTo>
                    <a:pt x="444296" y="487680"/>
                  </a:lnTo>
                  <a:lnTo>
                    <a:pt x="444931" y="488950"/>
                  </a:lnTo>
                  <a:lnTo>
                    <a:pt x="445655" y="490220"/>
                  </a:lnTo>
                  <a:lnTo>
                    <a:pt x="445655" y="471576"/>
                  </a:lnTo>
                  <a:lnTo>
                    <a:pt x="411924" y="462280"/>
                  </a:lnTo>
                  <a:lnTo>
                    <a:pt x="398094" y="458470"/>
                  </a:lnTo>
                  <a:lnTo>
                    <a:pt x="384263" y="454660"/>
                  </a:lnTo>
                  <a:lnTo>
                    <a:pt x="351485" y="444500"/>
                  </a:lnTo>
                  <a:lnTo>
                    <a:pt x="347243" y="444500"/>
                  </a:lnTo>
                  <a:lnTo>
                    <a:pt x="344258" y="443230"/>
                  </a:lnTo>
                  <a:lnTo>
                    <a:pt x="342455" y="440690"/>
                  </a:lnTo>
                  <a:lnTo>
                    <a:pt x="341122" y="431800"/>
                  </a:lnTo>
                  <a:lnTo>
                    <a:pt x="341795" y="421640"/>
                  </a:lnTo>
                  <a:lnTo>
                    <a:pt x="341884" y="420370"/>
                  </a:lnTo>
                  <a:lnTo>
                    <a:pt x="341960" y="419100"/>
                  </a:lnTo>
                  <a:lnTo>
                    <a:pt x="342620" y="415290"/>
                  </a:lnTo>
                  <a:lnTo>
                    <a:pt x="342836" y="414020"/>
                  </a:lnTo>
                  <a:lnTo>
                    <a:pt x="344360" y="405130"/>
                  </a:lnTo>
                  <a:lnTo>
                    <a:pt x="347687" y="397510"/>
                  </a:lnTo>
                  <a:lnTo>
                    <a:pt x="360045" y="383540"/>
                  </a:lnTo>
                  <a:lnTo>
                    <a:pt x="370268" y="369570"/>
                  </a:lnTo>
                  <a:lnTo>
                    <a:pt x="378320" y="354330"/>
                  </a:lnTo>
                  <a:lnTo>
                    <a:pt x="384162" y="337820"/>
                  </a:lnTo>
                  <a:lnTo>
                    <a:pt x="385787" y="331470"/>
                  </a:lnTo>
                  <a:lnTo>
                    <a:pt x="388315" y="328930"/>
                  </a:lnTo>
                  <a:lnTo>
                    <a:pt x="394550" y="327660"/>
                  </a:lnTo>
                  <a:lnTo>
                    <a:pt x="406171" y="322580"/>
                  </a:lnTo>
                  <a:lnTo>
                    <a:pt x="411988" y="320040"/>
                  </a:lnTo>
                  <a:lnTo>
                    <a:pt x="435813" y="275590"/>
                  </a:lnTo>
                  <a:lnTo>
                    <a:pt x="435952" y="266700"/>
                  </a:lnTo>
                  <a:lnTo>
                    <a:pt x="436054" y="260350"/>
                  </a:lnTo>
                  <a:lnTo>
                    <a:pt x="436181" y="252730"/>
                  </a:lnTo>
                  <a:lnTo>
                    <a:pt x="436295" y="245110"/>
                  </a:lnTo>
                  <a:lnTo>
                    <a:pt x="436372" y="237490"/>
                  </a:lnTo>
                  <a:lnTo>
                    <a:pt x="436384" y="234950"/>
                  </a:lnTo>
                  <a:lnTo>
                    <a:pt x="436321" y="201930"/>
                  </a:lnTo>
                  <a:lnTo>
                    <a:pt x="436245" y="195580"/>
                  </a:lnTo>
                  <a:lnTo>
                    <a:pt x="436143" y="187960"/>
                  </a:lnTo>
                  <a:lnTo>
                    <a:pt x="435368" y="168910"/>
                  </a:lnTo>
                  <a:lnTo>
                    <a:pt x="435267" y="166370"/>
                  </a:lnTo>
                  <a:lnTo>
                    <a:pt x="435165" y="163830"/>
                  </a:lnTo>
                  <a:lnTo>
                    <a:pt x="435051" y="161290"/>
                  </a:lnTo>
                  <a:lnTo>
                    <a:pt x="435000" y="160020"/>
                  </a:lnTo>
                  <a:lnTo>
                    <a:pt x="424764" y="111760"/>
                  </a:lnTo>
                  <a:lnTo>
                    <a:pt x="419823" y="102831"/>
                  </a:lnTo>
                  <a:lnTo>
                    <a:pt x="419823" y="234950"/>
                  </a:lnTo>
                  <a:lnTo>
                    <a:pt x="419823" y="276860"/>
                  </a:lnTo>
                  <a:lnTo>
                    <a:pt x="418160" y="287020"/>
                  </a:lnTo>
                  <a:lnTo>
                    <a:pt x="413829" y="295910"/>
                  </a:lnTo>
                  <a:lnTo>
                    <a:pt x="406857" y="303530"/>
                  </a:lnTo>
                  <a:lnTo>
                    <a:pt x="397256" y="309880"/>
                  </a:lnTo>
                  <a:lnTo>
                    <a:pt x="395909" y="311150"/>
                  </a:lnTo>
                  <a:lnTo>
                    <a:pt x="394093" y="311150"/>
                  </a:lnTo>
                  <a:lnTo>
                    <a:pt x="394817" y="322580"/>
                  </a:lnTo>
                  <a:lnTo>
                    <a:pt x="389674" y="311150"/>
                  </a:lnTo>
                  <a:lnTo>
                    <a:pt x="389318" y="309880"/>
                  </a:lnTo>
                  <a:lnTo>
                    <a:pt x="388861" y="308610"/>
                  </a:lnTo>
                  <a:lnTo>
                    <a:pt x="388988" y="303530"/>
                  </a:lnTo>
                  <a:lnTo>
                    <a:pt x="389102" y="295910"/>
                  </a:lnTo>
                  <a:lnTo>
                    <a:pt x="389128" y="241300"/>
                  </a:lnTo>
                  <a:lnTo>
                    <a:pt x="389318" y="240030"/>
                  </a:lnTo>
                  <a:lnTo>
                    <a:pt x="387870" y="237490"/>
                  </a:lnTo>
                  <a:lnTo>
                    <a:pt x="394462" y="237490"/>
                  </a:lnTo>
                  <a:lnTo>
                    <a:pt x="419823" y="276860"/>
                  </a:lnTo>
                  <a:lnTo>
                    <a:pt x="419823" y="234950"/>
                  </a:lnTo>
                  <a:lnTo>
                    <a:pt x="416217" y="232410"/>
                  </a:lnTo>
                  <a:lnTo>
                    <a:pt x="408266" y="226060"/>
                  </a:lnTo>
                  <a:lnTo>
                    <a:pt x="401688" y="222250"/>
                  </a:lnTo>
                  <a:lnTo>
                    <a:pt x="393827" y="220980"/>
                  </a:lnTo>
                  <a:lnTo>
                    <a:pt x="388137" y="219710"/>
                  </a:lnTo>
                  <a:lnTo>
                    <a:pt x="388226" y="215900"/>
                  </a:lnTo>
                  <a:lnTo>
                    <a:pt x="388950" y="210820"/>
                  </a:lnTo>
                  <a:lnTo>
                    <a:pt x="389039" y="208280"/>
                  </a:lnTo>
                  <a:lnTo>
                    <a:pt x="389216" y="207010"/>
                  </a:lnTo>
                  <a:lnTo>
                    <a:pt x="389216" y="205740"/>
                  </a:lnTo>
                  <a:lnTo>
                    <a:pt x="386791" y="184150"/>
                  </a:lnTo>
                  <a:lnTo>
                    <a:pt x="379653" y="163830"/>
                  </a:lnTo>
                  <a:lnTo>
                    <a:pt x="373138" y="154025"/>
                  </a:lnTo>
                  <a:lnTo>
                    <a:pt x="373138" y="303530"/>
                  </a:lnTo>
                  <a:lnTo>
                    <a:pt x="372414" y="314960"/>
                  </a:lnTo>
                  <a:lnTo>
                    <a:pt x="370713" y="325120"/>
                  </a:lnTo>
                  <a:lnTo>
                    <a:pt x="356577" y="361950"/>
                  </a:lnTo>
                  <a:lnTo>
                    <a:pt x="333971" y="387896"/>
                  </a:lnTo>
                  <a:lnTo>
                    <a:pt x="333971" y="458470"/>
                  </a:lnTo>
                  <a:lnTo>
                    <a:pt x="318084" y="527050"/>
                  </a:lnTo>
                  <a:lnTo>
                    <a:pt x="317893" y="527050"/>
                  </a:lnTo>
                  <a:lnTo>
                    <a:pt x="317715" y="528320"/>
                  </a:lnTo>
                  <a:lnTo>
                    <a:pt x="317271" y="530860"/>
                  </a:lnTo>
                  <a:lnTo>
                    <a:pt x="314464" y="529590"/>
                  </a:lnTo>
                  <a:lnTo>
                    <a:pt x="313207" y="529590"/>
                  </a:lnTo>
                  <a:lnTo>
                    <a:pt x="312483" y="528320"/>
                  </a:lnTo>
                  <a:lnTo>
                    <a:pt x="312483" y="549910"/>
                  </a:lnTo>
                  <a:lnTo>
                    <a:pt x="311581" y="553720"/>
                  </a:lnTo>
                  <a:lnTo>
                    <a:pt x="309245" y="562610"/>
                  </a:lnTo>
                  <a:lnTo>
                    <a:pt x="305638" y="576580"/>
                  </a:lnTo>
                  <a:lnTo>
                    <a:pt x="303631" y="585470"/>
                  </a:lnTo>
                  <a:lnTo>
                    <a:pt x="300926" y="595630"/>
                  </a:lnTo>
                  <a:lnTo>
                    <a:pt x="298399" y="589280"/>
                  </a:lnTo>
                  <a:lnTo>
                    <a:pt x="297408" y="586740"/>
                  </a:lnTo>
                  <a:lnTo>
                    <a:pt x="296494" y="584200"/>
                  </a:lnTo>
                  <a:lnTo>
                    <a:pt x="295503" y="582930"/>
                  </a:lnTo>
                  <a:lnTo>
                    <a:pt x="291795" y="574040"/>
                  </a:lnTo>
                  <a:lnTo>
                    <a:pt x="291706" y="570230"/>
                  </a:lnTo>
                  <a:lnTo>
                    <a:pt x="291630" y="566420"/>
                  </a:lnTo>
                  <a:lnTo>
                    <a:pt x="295059" y="557530"/>
                  </a:lnTo>
                  <a:lnTo>
                    <a:pt x="296227" y="556260"/>
                  </a:lnTo>
                  <a:lnTo>
                    <a:pt x="302094" y="549910"/>
                  </a:lnTo>
                  <a:lnTo>
                    <a:pt x="302729" y="549910"/>
                  </a:lnTo>
                  <a:lnTo>
                    <a:pt x="303364" y="548640"/>
                  </a:lnTo>
                  <a:lnTo>
                    <a:pt x="303898" y="547370"/>
                  </a:lnTo>
                  <a:lnTo>
                    <a:pt x="304622" y="547370"/>
                  </a:lnTo>
                  <a:lnTo>
                    <a:pt x="305523" y="546100"/>
                  </a:lnTo>
                  <a:lnTo>
                    <a:pt x="307873" y="546100"/>
                  </a:lnTo>
                  <a:lnTo>
                    <a:pt x="311480" y="548640"/>
                  </a:lnTo>
                  <a:lnTo>
                    <a:pt x="312483" y="549910"/>
                  </a:lnTo>
                  <a:lnTo>
                    <a:pt x="312483" y="528320"/>
                  </a:lnTo>
                  <a:lnTo>
                    <a:pt x="311302" y="528320"/>
                  </a:lnTo>
                  <a:lnTo>
                    <a:pt x="310222" y="527050"/>
                  </a:lnTo>
                  <a:lnTo>
                    <a:pt x="309054" y="525780"/>
                  </a:lnTo>
                  <a:lnTo>
                    <a:pt x="305714" y="523240"/>
                  </a:lnTo>
                  <a:lnTo>
                    <a:pt x="297497" y="518160"/>
                  </a:lnTo>
                  <a:lnTo>
                    <a:pt x="293154" y="514807"/>
                  </a:lnTo>
                  <a:lnTo>
                    <a:pt x="293154" y="535940"/>
                  </a:lnTo>
                  <a:lnTo>
                    <a:pt x="292798" y="537210"/>
                  </a:lnTo>
                  <a:lnTo>
                    <a:pt x="290614" y="539978"/>
                  </a:lnTo>
                  <a:lnTo>
                    <a:pt x="290614" y="624840"/>
                  </a:lnTo>
                  <a:lnTo>
                    <a:pt x="289382" y="647700"/>
                  </a:lnTo>
                  <a:lnTo>
                    <a:pt x="283591" y="669290"/>
                  </a:lnTo>
                  <a:lnTo>
                    <a:pt x="280606" y="679450"/>
                  </a:lnTo>
                  <a:lnTo>
                    <a:pt x="278066" y="688340"/>
                  </a:lnTo>
                  <a:lnTo>
                    <a:pt x="275818" y="698500"/>
                  </a:lnTo>
                  <a:lnTo>
                    <a:pt x="273748" y="707390"/>
                  </a:lnTo>
                  <a:lnTo>
                    <a:pt x="271576" y="707390"/>
                  </a:lnTo>
                  <a:lnTo>
                    <a:pt x="273748" y="708660"/>
                  </a:lnTo>
                  <a:lnTo>
                    <a:pt x="272567" y="713740"/>
                  </a:lnTo>
                  <a:lnTo>
                    <a:pt x="271310" y="720090"/>
                  </a:lnTo>
                  <a:lnTo>
                    <a:pt x="269684" y="726440"/>
                  </a:lnTo>
                  <a:lnTo>
                    <a:pt x="268605" y="731520"/>
                  </a:lnTo>
                  <a:lnTo>
                    <a:pt x="267792" y="734060"/>
                  </a:lnTo>
                  <a:lnTo>
                    <a:pt x="257860" y="734060"/>
                  </a:lnTo>
                  <a:lnTo>
                    <a:pt x="256857" y="730250"/>
                  </a:lnTo>
                  <a:lnTo>
                    <a:pt x="255778" y="726440"/>
                  </a:lnTo>
                  <a:lnTo>
                    <a:pt x="248577" y="695960"/>
                  </a:lnTo>
                  <a:lnTo>
                    <a:pt x="243332" y="674370"/>
                  </a:lnTo>
                  <a:lnTo>
                    <a:pt x="240347" y="662203"/>
                  </a:lnTo>
                  <a:lnTo>
                    <a:pt x="240347" y="730250"/>
                  </a:lnTo>
                  <a:lnTo>
                    <a:pt x="239979" y="731520"/>
                  </a:lnTo>
                  <a:lnTo>
                    <a:pt x="239166" y="734060"/>
                  </a:lnTo>
                  <a:lnTo>
                    <a:pt x="226618" y="734060"/>
                  </a:lnTo>
                  <a:lnTo>
                    <a:pt x="222732" y="731520"/>
                  </a:lnTo>
                  <a:lnTo>
                    <a:pt x="213525" y="722630"/>
                  </a:lnTo>
                  <a:lnTo>
                    <a:pt x="203479" y="712470"/>
                  </a:lnTo>
                  <a:lnTo>
                    <a:pt x="202780" y="711784"/>
                  </a:lnTo>
                  <a:lnTo>
                    <a:pt x="202780" y="734060"/>
                  </a:lnTo>
                  <a:lnTo>
                    <a:pt x="114935" y="734060"/>
                  </a:lnTo>
                  <a:lnTo>
                    <a:pt x="113309" y="732790"/>
                  </a:lnTo>
                  <a:lnTo>
                    <a:pt x="110959" y="731520"/>
                  </a:lnTo>
                  <a:lnTo>
                    <a:pt x="110883" y="605790"/>
                  </a:lnTo>
                  <a:lnTo>
                    <a:pt x="110769" y="601980"/>
                  </a:lnTo>
                  <a:lnTo>
                    <a:pt x="110642" y="598170"/>
                  </a:lnTo>
                  <a:lnTo>
                    <a:pt x="110528" y="594360"/>
                  </a:lnTo>
                  <a:lnTo>
                    <a:pt x="110401" y="590550"/>
                  </a:lnTo>
                  <a:lnTo>
                    <a:pt x="105651" y="561340"/>
                  </a:lnTo>
                  <a:lnTo>
                    <a:pt x="96850" y="532130"/>
                  </a:lnTo>
                  <a:lnTo>
                    <a:pt x="95427" y="528789"/>
                  </a:lnTo>
                  <a:lnTo>
                    <a:pt x="95427" y="726440"/>
                  </a:lnTo>
                  <a:lnTo>
                    <a:pt x="94615" y="730250"/>
                  </a:lnTo>
                  <a:lnTo>
                    <a:pt x="92633" y="731520"/>
                  </a:lnTo>
                  <a:lnTo>
                    <a:pt x="91008" y="732790"/>
                  </a:lnTo>
                  <a:lnTo>
                    <a:pt x="88303" y="734060"/>
                  </a:lnTo>
                  <a:lnTo>
                    <a:pt x="81076" y="734060"/>
                  </a:lnTo>
                  <a:lnTo>
                    <a:pt x="68821" y="732790"/>
                  </a:lnTo>
                  <a:lnTo>
                    <a:pt x="42811" y="732790"/>
                  </a:lnTo>
                  <a:lnTo>
                    <a:pt x="29438" y="734060"/>
                  </a:lnTo>
                  <a:lnTo>
                    <a:pt x="20320" y="734060"/>
                  </a:lnTo>
                  <a:lnTo>
                    <a:pt x="16700" y="730250"/>
                  </a:lnTo>
                  <a:lnTo>
                    <a:pt x="15887" y="726440"/>
                  </a:lnTo>
                  <a:lnTo>
                    <a:pt x="15938" y="725170"/>
                  </a:lnTo>
                  <a:lnTo>
                    <a:pt x="16027" y="722630"/>
                  </a:lnTo>
                  <a:lnTo>
                    <a:pt x="16103" y="720090"/>
                  </a:lnTo>
                  <a:lnTo>
                    <a:pt x="16167" y="717550"/>
                  </a:lnTo>
                  <a:lnTo>
                    <a:pt x="16268" y="713740"/>
                  </a:lnTo>
                  <a:lnTo>
                    <a:pt x="16370" y="709930"/>
                  </a:lnTo>
                  <a:lnTo>
                    <a:pt x="16484" y="561340"/>
                  </a:lnTo>
                  <a:lnTo>
                    <a:pt x="16598" y="554990"/>
                  </a:lnTo>
                  <a:lnTo>
                    <a:pt x="37680" y="506730"/>
                  </a:lnTo>
                  <a:lnTo>
                    <a:pt x="57061" y="494030"/>
                  </a:lnTo>
                  <a:lnTo>
                    <a:pt x="59588" y="492760"/>
                  </a:lnTo>
                  <a:lnTo>
                    <a:pt x="81140" y="535940"/>
                  </a:lnTo>
                  <a:lnTo>
                    <a:pt x="95300" y="603250"/>
                  </a:lnTo>
                  <a:lnTo>
                    <a:pt x="95288" y="636270"/>
                  </a:lnTo>
                  <a:lnTo>
                    <a:pt x="94742" y="647700"/>
                  </a:lnTo>
                  <a:lnTo>
                    <a:pt x="94818" y="707390"/>
                  </a:lnTo>
                  <a:lnTo>
                    <a:pt x="95173" y="717550"/>
                  </a:lnTo>
                  <a:lnTo>
                    <a:pt x="95250" y="720090"/>
                  </a:lnTo>
                  <a:lnTo>
                    <a:pt x="95326" y="722630"/>
                  </a:lnTo>
                  <a:lnTo>
                    <a:pt x="95427" y="726440"/>
                  </a:lnTo>
                  <a:lnTo>
                    <a:pt x="95427" y="528789"/>
                  </a:lnTo>
                  <a:lnTo>
                    <a:pt x="83870" y="501650"/>
                  </a:lnTo>
                  <a:lnTo>
                    <a:pt x="80987" y="495300"/>
                  </a:lnTo>
                  <a:lnTo>
                    <a:pt x="80505" y="492760"/>
                  </a:lnTo>
                  <a:lnTo>
                    <a:pt x="100736" y="482600"/>
                  </a:lnTo>
                  <a:lnTo>
                    <a:pt x="108877" y="480060"/>
                  </a:lnTo>
                  <a:lnTo>
                    <a:pt x="116459" y="477520"/>
                  </a:lnTo>
                  <a:lnTo>
                    <a:pt x="125857" y="474980"/>
                  </a:lnTo>
                  <a:lnTo>
                    <a:pt x="127660" y="474980"/>
                  </a:lnTo>
                  <a:lnTo>
                    <a:pt x="128841" y="473710"/>
                  </a:lnTo>
                  <a:lnTo>
                    <a:pt x="128841" y="467360"/>
                  </a:lnTo>
                  <a:lnTo>
                    <a:pt x="133807" y="476250"/>
                  </a:lnTo>
                  <a:lnTo>
                    <a:pt x="133807" y="480060"/>
                  </a:lnTo>
                  <a:lnTo>
                    <a:pt x="131216" y="492760"/>
                  </a:lnTo>
                  <a:lnTo>
                    <a:pt x="129552" y="502920"/>
                  </a:lnTo>
                  <a:lnTo>
                    <a:pt x="128003" y="511810"/>
                  </a:lnTo>
                  <a:lnTo>
                    <a:pt x="125107" y="530860"/>
                  </a:lnTo>
                  <a:lnTo>
                    <a:pt x="123532" y="539750"/>
                  </a:lnTo>
                  <a:lnTo>
                    <a:pt x="121818" y="549910"/>
                  </a:lnTo>
                  <a:lnTo>
                    <a:pt x="119989" y="560070"/>
                  </a:lnTo>
                  <a:lnTo>
                    <a:pt x="119214" y="566420"/>
                  </a:lnTo>
                  <a:lnTo>
                    <a:pt x="120497" y="572770"/>
                  </a:lnTo>
                  <a:lnTo>
                    <a:pt x="124612" y="577850"/>
                  </a:lnTo>
                  <a:lnTo>
                    <a:pt x="132359" y="580390"/>
                  </a:lnTo>
                  <a:lnTo>
                    <a:pt x="136969" y="581660"/>
                  </a:lnTo>
                  <a:lnTo>
                    <a:pt x="141389" y="582930"/>
                  </a:lnTo>
                  <a:lnTo>
                    <a:pt x="146177" y="584200"/>
                  </a:lnTo>
                  <a:lnTo>
                    <a:pt x="151587" y="586740"/>
                  </a:lnTo>
                  <a:lnTo>
                    <a:pt x="168389" y="590550"/>
                  </a:lnTo>
                  <a:lnTo>
                    <a:pt x="171729" y="591820"/>
                  </a:lnTo>
                  <a:lnTo>
                    <a:pt x="173075" y="594360"/>
                  </a:lnTo>
                  <a:lnTo>
                    <a:pt x="174879" y="596900"/>
                  </a:lnTo>
                  <a:lnTo>
                    <a:pt x="173266" y="601980"/>
                  </a:lnTo>
                  <a:lnTo>
                    <a:pt x="168681" y="614680"/>
                  </a:lnTo>
                  <a:lnTo>
                    <a:pt x="166154" y="622300"/>
                  </a:lnTo>
                  <a:lnTo>
                    <a:pt x="163804" y="628650"/>
                  </a:lnTo>
                  <a:lnTo>
                    <a:pt x="161607" y="636270"/>
                  </a:lnTo>
                  <a:lnTo>
                    <a:pt x="159169" y="643890"/>
                  </a:lnTo>
                  <a:lnTo>
                    <a:pt x="156679" y="651510"/>
                  </a:lnTo>
                  <a:lnTo>
                    <a:pt x="154076" y="657860"/>
                  </a:lnTo>
                  <a:lnTo>
                    <a:pt x="151320" y="665480"/>
                  </a:lnTo>
                  <a:lnTo>
                    <a:pt x="149517" y="673100"/>
                  </a:lnTo>
                  <a:lnTo>
                    <a:pt x="150177" y="679450"/>
                  </a:lnTo>
                  <a:lnTo>
                    <a:pt x="152819" y="684530"/>
                  </a:lnTo>
                  <a:lnTo>
                    <a:pt x="157010" y="688340"/>
                  </a:lnTo>
                  <a:lnTo>
                    <a:pt x="165239" y="697230"/>
                  </a:lnTo>
                  <a:lnTo>
                    <a:pt x="173380" y="704850"/>
                  </a:lnTo>
                  <a:lnTo>
                    <a:pt x="181419" y="712470"/>
                  </a:lnTo>
                  <a:lnTo>
                    <a:pt x="202780" y="734060"/>
                  </a:lnTo>
                  <a:lnTo>
                    <a:pt x="202780" y="711784"/>
                  </a:lnTo>
                  <a:lnTo>
                    <a:pt x="193217" y="702310"/>
                  </a:lnTo>
                  <a:lnTo>
                    <a:pt x="182753" y="692150"/>
                  </a:lnTo>
                  <a:lnTo>
                    <a:pt x="166763" y="676910"/>
                  </a:lnTo>
                  <a:lnTo>
                    <a:pt x="165862" y="671830"/>
                  </a:lnTo>
                  <a:lnTo>
                    <a:pt x="168389" y="665480"/>
                  </a:lnTo>
                  <a:lnTo>
                    <a:pt x="170929" y="657860"/>
                  </a:lnTo>
                  <a:lnTo>
                    <a:pt x="173431" y="650240"/>
                  </a:lnTo>
                  <a:lnTo>
                    <a:pt x="178320" y="636270"/>
                  </a:lnTo>
                  <a:lnTo>
                    <a:pt x="181330" y="627380"/>
                  </a:lnTo>
                  <a:lnTo>
                    <a:pt x="184531" y="617220"/>
                  </a:lnTo>
                  <a:lnTo>
                    <a:pt x="187896" y="607060"/>
                  </a:lnTo>
                  <a:lnTo>
                    <a:pt x="192938" y="594360"/>
                  </a:lnTo>
                  <a:lnTo>
                    <a:pt x="194386" y="588010"/>
                  </a:lnTo>
                  <a:lnTo>
                    <a:pt x="189877" y="580390"/>
                  </a:lnTo>
                  <a:lnTo>
                    <a:pt x="184632" y="577850"/>
                  </a:lnTo>
                  <a:lnTo>
                    <a:pt x="173532" y="576580"/>
                  </a:lnTo>
                  <a:lnTo>
                    <a:pt x="160070" y="571500"/>
                  </a:lnTo>
                  <a:lnTo>
                    <a:pt x="144183" y="567690"/>
                  </a:lnTo>
                  <a:lnTo>
                    <a:pt x="137236" y="565150"/>
                  </a:lnTo>
                  <a:lnTo>
                    <a:pt x="135610" y="562610"/>
                  </a:lnTo>
                  <a:lnTo>
                    <a:pt x="137058" y="554990"/>
                  </a:lnTo>
                  <a:lnTo>
                    <a:pt x="140614" y="535940"/>
                  </a:lnTo>
                  <a:lnTo>
                    <a:pt x="143967" y="516890"/>
                  </a:lnTo>
                  <a:lnTo>
                    <a:pt x="147116" y="496570"/>
                  </a:lnTo>
                  <a:lnTo>
                    <a:pt x="150050" y="476250"/>
                  </a:lnTo>
                  <a:lnTo>
                    <a:pt x="151396" y="467360"/>
                  </a:lnTo>
                  <a:lnTo>
                    <a:pt x="151587" y="466090"/>
                  </a:lnTo>
                  <a:lnTo>
                    <a:pt x="166941" y="463550"/>
                  </a:lnTo>
                  <a:lnTo>
                    <a:pt x="170916" y="463550"/>
                  </a:lnTo>
                  <a:lnTo>
                    <a:pt x="172720" y="462280"/>
                  </a:lnTo>
                  <a:lnTo>
                    <a:pt x="174790" y="462280"/>
                  </a:lnTo>
                  <a:lnTo>
                    <a:pt x="176326" y="463550"/>
                  </a:lnTo>
                  <a:lnTo>
                    <a:pt x="177317" y="464820"/>
                  </a:lnTo>
                  <a:lnTo>
                    <a:pt x="177685" y="466090"/>
                  </a:lnTo>
                  <a:lnTo>
                    <a:pt x="177774" y="467360"/>
                  </a:lnTo>
                  <a:lnTo>
                    <a:pt x="177863" y="468630"/>
                  </a:lnTo>
                  <a:lnTo>
                    <a:pt x="177952" y="469900"/>
                  </a:lnTo>
                  <a:lnTo>
                    <a:pt x="178130" y="471170"/>
                  </a:lnTo>
                  <a:lnTo>
                    <a:pt x="178219" y="473710"/>
                  </a:lnTo>
                  <a:lnTo>
                    <a:pt x="178587" y="474980"/>
                  </a:lnTo>
                  <a:lnTo>
                    <a:pt x="191998" y="529590"/>
                  </a:lnTo>
                  <a:lnTo>
                    <a:pt x="205384" y="585470"/>
                  </a:lnTo>
                  <a:lnTo>
                    <a:pt x="218655" y="640080"/>
                  </a:lnTo>
                  <a:lnTo>
                    <a:pt x="231762" y="694690"/>
                  </a:lnTo>
                  <a:lnTo>
                    <a:pt x="238988" y="725170"/>
                  </a:lnTo>
                  <a:lnTo>
                    <a:pt x="240157" y="728980"/>
                  </a:lnTo>
                  <a:lnTo>
                    <a:pt x="240347" y="730250"/>
                  </a:lnTo>
                  <a:lnTo>
                    <a:pt x="240347" y="662203"/>
                  </a:lnTo>
                  <a:lnTo>
                    <a:pt x="238036" y="652780"/>
                  </a:lnTo>
                  <a:lnTo>
                    <a:pt x="232664" y="631190"/>
                  </a:lnTo>
                  <a:lnTo>
                    <a:pt x="231584" y="627380"/>
                  </a:lnTo>
                  <a:lnTo>
                    <a:pt x="231825" y="624840"/>
                  </a:lnTo>
                  <a:lnTo>
                    <a:pt x="231940" y="623570"/>
                  </a:lnTo>
                  <a:lnTo>
                    <a:pt x="234022" y="618490"/>
                  </a:lnTo>
                  <a:lnTo>
                    <a:pt x="235915" y="613410"/>
                  </a:lnTo>
                  <a:lnTo>
                    <a:pt x="248551" y="576580"/>
                  </a:lnTo>
                  <a:lnTo>
                    <a:pt x="251714" y="570230"/>
                  </a:lnTo>
                  <a:lnTo>
                    <a:pt x="262369" y="572770"/>
                  </a:lnTo>
                  <a:lnTo>
                    <a:pt x="263271" y="572770"/>
                  </a:lnTo>
                  <a:lnTo>
                    <a:pt x="272389" y="570230"/>
                  </a:lnTo>
                  <a:lnTo>
                    <a:pt x="275094" y="575310"/>
                  </a:lnTo>
                  <a:lnTo>
                    <a:pt x="279349" y="584200"/>
                  </a:lnTo>
                  <a:lnTo>
                    <a:pt x="287274" y="604520"/>
                  </a:lnTo>
                  <a:lnTo>
                    <a:pt x="290614" y="624840"/>
                  </a:lnTo>
                  <a:lnTo>
                    <a:pt x="290614" y="539978"/>
                  </a:lnTo>
                  <a:lnTo>
                    <a:pt x="288772" y="542290"/>
                  </a:lnTo>
                  <a:lnTo>
                    <a:pt x="281051" y="548640"/>
                  </a:lnTo>
                  <a:lnTo>
                    <a:pt x="271564" y="554990"/>
                  </a:lnTo>
                  <a:lnTo>
                    <a:pt x="262191" y="556260"/>
                  </a:lnTo>
                  <a:lnTo>
                    <a:pt x="253542" y="554990"/>
                  </a:lnTo>
                  <a:lnTo>
                    <a:pt x="244386" y="549910"/>
                  </a:lnTo>
                  <a:lnTo>
                    <a:pt x="239801" y="546100"/>
                  </a:lnTo>
                  <a:lnTo>
                    <a:pt x="236753" y="543560"/>
                  </a:lnTo>
                  <a:lnTo>
                    <a:pt x="233794" y="538975"/>
                  </a:lnTo>
                  <a:lnTo>
                    <a:pt x="233794" y="567690"/>
                  </a:lnTo>
                  <a:lnTo>
                    <a:pt x="231940" y="577850"/>
                  </a:lnTo>
                  <a:lnTo>
                    <a:pt x="227342" y="589280"/>
                  </a:lnTo>
                  <a:lnTo>
                    <a:pt x="224637" y="595630"/>
                  </a:lnTo>
                  <a:lnTo>
                    <a:pt x="221195" y="582930"/>
                  </a:lnTo>
                  <a:lnTo>
                    <a:pt x="213982" y="553720"/>
                  </a:lnTo>
                  <a:lnTo>
                    <a:pt x="212801" y="549910"/>
                  </a:lnTo>
                  <a:lnTo>
                    <a:pt x="214972" y="547370"/>
                  </a:lnTo>
                  <a:lnTo>
                    <a:pt x="217322" y="546100"/>
                  </a:lnTo>
                  <a:lnTo>
                    <a:pt x="220116" y="546100"/>
                  </a:lnTo>
                  <a:lnTo>
                    <a:pt x="221475" y="548640"/>
                  </a:lnTo>
                  <a:lnTo>
                    <a:pt x="222910" y="549910"/>
                  </a:lnTo>
                  <a:lnTo>
                    <a:pt x="223634" y="549910"/>
                  </a:lnTo>
                  <a:lnTo>
                    <a:pt x="231495" y="558800"/>
                  </a:lnTo>
                  <a:lnTo>
                    <a:pt x="233794" y="567690"/>
                  </a:lnTo>
                  <a:lnTo>
                    <a:pt x="233794" y="538975"/>
                  </a:lnTo>
                  <a:lnTo>
                    <a:pt x="232664" y="537210"/>
                  </a:lnTo>
                  <a:lnTo>
                    <a:pt x="232397" y="535940"/>
                  </a:lnTo>
                  <a:lnTo>
                    <a:pt x="233032" y="534670"/>
                  </a:lnTo>
                  <a:lnTo>
                    <a:pt x="235661" y="532130"/>
                  </a:lnTo>
                  <a:lnTo>
                    <a:pt x="238277" y="529590"/>
                  </a:lnTo>
                  <a:lnTo>
                    <a:pt x="246799" y="521970"/>
                  </a:lnTo>
                  <a:lnTo>
                    <a:pt x="255739" y="515620"/>
                  </a:lnTo>
                  <a:lnTo>
                    <a:pt x="262191" y="510540"/>
                  </a:lnTo>
                  <a:lnTo>
                    <a:pt x="263182" y="510540"/>
                  </a:lnTo>
                  <a:lnTo>
                    <a:pt x="264083" y="511810"/>
                  </a:lnTo>
                  <a:lnTo>
                    <a:pt x="270167" y="515620"/>
                  </a:lnTo>
                  <a:lnTo>
                    <a:pt x="278714" y="521970"/>
                  </a:lnTo>
                  <a:lnTo>
                    <a:pt x="287032" y="529590"/>
                  </a:lnTo>
                  <a:lnTo>
                    <a:pt x="292430" y="534670"/>
                  </a:lnTo>
                  <a:lnTo>
                    <a:pt x="293154" y="535940"/>
                  </a:lnTo>
                  <a:lnTo>
                    <a:pt x="293154" y="514807"/>
                  </a:lnTo>
                  <a:lnTo>
                    <a:pt x="287655" y="510540"/>
                  </a:lnTo>
                  <a:lnTo>
                    <a:pt x="279971" y="505460"/>
                  </a:lnTo>
                  <a:lnTo>
                    <a:pt x="279882" y="504190"/>
                  </a:lnTo>
                  <a:lnTo>
                    <a:pt x="279793" y="502920"/>
                  </a:lnTo>
                  <a:lnTo>
                    <a:pt x="279704" y="501650"/>
                  </a:lnTo>
                  <a:lnTo>
                    <a:pt x="279615" y="500380"/>
                  </a:lnTo>
                  <a:lnTo>
                    <a:pt x="279552" y="499110"/>
                  </a:lnTo>
                  <a:lnTo>
                    <a:pt x="279476" y="497840"/>
                  </a:lnTo>
                  <a:lnTo>
                    <a:pt x="279412" y="496570"/>
                  </a:lnTo>
                  <a:lnTo>
                    <a:pt x="279336" y="495300"/>
                  </a:lnTo>
                  <a:lnTo>
                    <a:pt x="279260" y="494030"/>
                  </a:lnTo>
                  <a:lnTo>
                    <a:pt x="288099" y="488950"/>
                  </a:lnTo>
                  <a:lnTo>
                    <a:pt x="290245" y="487680"/>
                  </a:lnTo>
                  <a:lnTo>
                    <a:pt x="296684" y="483870"/>
                  </a:lnTo>
                  <a:lnTo>
                    <a:pt x="305892" y="478790"/>
                  </a:lnTo>
                  <a:lnTo>
                    <a:pt x="309499" y="476250"/>
                  </a:lnTo>
                  <a:lnTo>
                    <a:pt x="314833" y="471170"/>
                  </a:lnTo>
                  <a:lnTo>
                    <a:pt x="320598" y="467360"/>
                  </a:lnTo>
                  <a:lnTo>
                    <a:pt x="326199" y="463550"/>
                  </a:lnTo>
                  <a:lnTo>
                    <a:pt x="333971" y="458470"/>
                  </a:lnTo>
                  <a:lnTo>
                    <a:pt x="333971" y="387896"/>
                  </a:lnTo>
                  <a:lnTo>
                    <a:pt x="332232" y="389890"/>
                  </a:lnTo>
                  <a:lnTo>
                    <a:pt x="326021" y="393306"/>
                  </a:lnTo>
                  <a:lnTo>
                    <a:pt x="326021" y="415290"/>
                  </a:lnTo>
                  <a:lnTo>
                    <a:pt x="325666" y="417830"/>
                  </a:lnTo>
                  <a:lnTo>
                    <a:pt x="325564" y="419100"/>
                  </a:lnTo>
                  <a:lnTo>
                    <a:pt x="325386" y="420370"/>
                  </a:lnTo>
                  <a:lnTo>
                    <a:pt x="325120" y="421640"/>
                  </a:lnTo>
                  <a:lnTo>
                    <a:pt x="324485" y="424180"/>
                  </a:lnTo>
                  <a:lnTo>
                    <a:pt x="323951" y="426720"/>
                  </a:lnTo>
                  <a:lnTo>
                    <a:pt x="324942" y="427990"/>
                  </a:lnTo>
                  <a:lnTo>
                    <a:pt x="325208" y="429260"/>
                  </a:lnTo>
                  <a:lnTo>
                    <a:pt x="325843" y="436880"/>
                  </a:lnTo>
                  <a:lnTo>
                    <a:pt x="323926" y="443230"/>
                  </a:lnTo>
                  <a:lnTo>
                    <a:pt x="319887" y="448310"/>
                  </a:lnTo>
                  <a:lnTo>
                    <a:pt x="314109" y="453390"/>
                  </a:lnTo>
                  <a:lnTo>
                    <a:pt x="304038" y="459740"/>
                  </a:lnTo>
                  <a:lnTo>
                    <a:pt x="293611" y="467360"/>
                  </a:lnTo>
                  <a:lnTo>
                    <a:pt x="282613" y="474980"/>
                  </a:lnTo>
                  <a:lnTo>
                    <a:pt x="267881" y="486410"/>
                  </a:lnTo>
                  <a:lnTo>
                    <a:pt x="265353" y="487680"/>
                  </a:lnTo>
                  <a:lnTo>
                    <a:pt x="260299" y="487680"/>
                  </a:lnTo>
                  <a:lnTo>
                    <a:pt x="257670" y="486410"/>
                  </a:lnTo>
                  <a:lnTo>
                    <a:pt x="254520" y="483870"/>
                  </a:lnTo>
                  <a:lnTo>
                    <a:pt x="248285" y="478574"/>
                  </a:lnTo>
                  <a:lnTo>
                    <a:pt x="248285" y="497840"/>
                  </a:lnTo>
                  <a:lnTo>
                    <a:pt x="247205" y="500380"/>
                  </a:lnTo>
                  <a:lnTo>
                    <a:pt x="246748" y="501650"/>
                  </a:lnTo>
                  <a:lnTo>
                    <a:pt x="245668" y="502920"/>
                  </a:lnTo>
                  <a:lnTo>
                    <a:pt x="243954" y="504190"/>
                  </a:lnTo>
                  <a:lnTo>
                    <a:pt x="237883" y="508000"/>
                  </a:lnTo>
                  <a:lnTo>
                    <a:pt x="225907" y="518160"/>
                  </a:lnTo>
                  <a:lnTo>
                    <a:pt x="220027" y="523240"/>
                  </a:lnTo>
                  <a:lnTo>
                    <a:pt x="214515" y="527050"/>
                  </a:lnTo>
                  <a:lnTo>
                    <a:pt x="213702" y="528320"/>
                  </a:lnTo>
                  <a:lnTo>
                    <a:pt x="212979" y="528320"/>
                  </a:lnTo>
                  <a:lnTo>
                    <a:pt x="212534" y="529590"/>
                  </a:lnTo>
                  <a:lnTo>
                    <a:pt x="210451" y="532130"/>
                  </a:lnTo>
                  <a:lnTo>
                    <a:pt x="208559" y="528320"/>
                  </a:lnTo>
                  <a:lnTo>
                    <a:pt x="208114" y="528320"/>
                  </a:lnTo>
                  <a:lnTo>
                    <a:pt x="207657" y="527050"/>
                  </a:lnTo>
                  <a:lnTo>
                    <a:pt x="204584" y="513080"/>
                  </a:lnTo>
                  <a:lnTo>
                    <a:pt x="201726" y="501650"/>
                  </a:lnTo>
                  <a:lnTo>
                    <a:pt x="192316" y="462280"/>
                  </a:lnTo>
                  <a:lnTo>
                    <a:pt x="191401" y="458470"/>
                  </a:lnTo>
                  <a:lnTo>
                    <a:pt x="207391" y="469900"/>
                  </a:lnTo>
                  <a:lnTo>
                    <a:pt x="234848" y="488950"/>
                  </a:lnTo>
                  <a:lnTo>
                    <a:pt x="245211" y="496570"/>
                  </a:lnTo>
                  <a:lnTo>
                    <a:pt x="246303" y="497840"/>
                  </a:lnTo>
                  <a:lnTo>
                    <a:pt x="248285" y="497840"/>
                  </a:lnTo>
                  <a:lnTo>
                    <a:pt x="248285" y="478574"/>
                  </a:lnTo>
                  <a:lnTo>
                    <a:pt x="247053" y="477520"/>
                  </a:lnTo>
                  <a:lnTo>
                    <a:pt x="239610" y="472440"/>
                  </a:lnTo>
                  <a:lnTo>
                    <a:pt x="225450" y="462280"/>
                  </a:lnTo>
                  <a:lnTo>
                    <a:pt x="223189" y="461010"/>
                  </a:lnTo>
                  <a:lnTo>
                    <a:pt x="219456" y="458470"/>
                  </a:lnTo>
                  <a:lnTo>
                    <a:pt x="217589" y="457200"/>
                  </a:lnTo>
                  <a:lnTo>
                    <a:pt x="206578" y="449580"/>
                  </a:lnTo>
                  <a:lnTo>
                    <a:pt x="202793" y="443230"/>
                  </a:lnTo>
                  <a:lnTo>
                    <a:pt x="200063" y="434340"/>
                  </a:lnTo>
                  <a:lnTo>
                    <a:pt x="199021" y="425450"/>
                  </a:lnTo>
                  <a:lnTo>
                    <a:pt x="200253" y="419100"/>
                  </a:lnTo>
                  <a:lnTo>
                    <a:pt x="201244" y="416560"/>
                  </a:lnTo>
                  <a:lnTo>
                    <a:pt x="203327" y="416560"/>
                  </a:lnTo>
                  <a:lnTo>
                    <a:pt x="203771" y="417830"/>
                  </a:lnTo>
                  <a:lnTo>
                    <a:pt x="206298" y="419100"/>
                  </a:lnTo>
                  <a:lnTo>
                    <a:pt x="206756" y="419100"/>
                  </a:lnTo>
                  <a:lnTo>
                    <a:pt x="234302" y="426720"/>
                  </a:lnTo>
                  <a:lnTo>
                    <a:pt x="261950" y="430530"/>
                  </a:lnTo>
                  <a:lnTo>
                    <a:pt x="289890" y="426720"/>
                  </a:lnTo>
                  <a:lnTo>
                    <a:pt x="318350" y="417830"/>
                  </a:lnTo>
                  <a:lnTo>
                    <a:pt x="320243" y="416560"/>
                  </a:lnTo>
                  <a:lnTo>
                    <a:pt x="323037" y="416560"/>
                  </a:lnTo>
                  <a:lnTo>
                    <a:pt x="326021" y="415290"/>
                  </a:lnTo>
                  <a:lnTo>
                    <a:pt x="326021" y="393306"/>
                  </a:lnTo>
                  <a:lnTo>
                    <a:pt x="299796" y="407670"/>
                  </a:lnTo>
                  <a:lnTo>
                    <a:pt x="261378" y="414020"/>
                  </a:lnTo>
                  <a:lnTo>
                    <a:pt x="260654" y="414020"/>
                  </a:lnTo>
                  <a:lnTo>
                    <a:pt x="222846" y="407670"/>
                  </a:lnTo>
                  <a:lnTo>
                    <a:pt x="191223" y="389890"/>
                  </a:lnTo>
                  <a:lnTo>
                    <a:pt x="167843" y="363220"/>
                  </a:lnTo>
                  <a:lnTo>
                    <a:pt x="154749" y="327660"/>
                  </a:lnTo>
                  <a:lnTo>
                    <a:pt x="152882" y="312420"/>
                  </a:lnTo>
                  <a:lnTo>
                    <a:pt x="151472" y="300990"/>
                  </a:lnTo>
                  <a:lnTo>
                    <a:pt x="150914" y="280670"/>
                  </a:lnTo>
                  <a:lnTo>
                    <a:pt x="150876" y="273050"/>
                  </a:lnTo>
                  <a:lnTo>
                    <a:pt x="151701" y="254000"/>
                  </a:lnTo>
                  <a:lnTo>
                    <a:pt x="151765" y="252730"/>
                  </a:lnTo>
                  <a:lnTo>
                    <a:pt x="151866" y="250190"/>
                  </a:lnTo>
                  <a:lnTo>
                    <a:pt x="160197" y="207010"/>
                  </a:lnTo>
                  <a:lnTo>
                    <a:pt x="191274" y="181610"/>
                  </a:lnTo>
                  <a:lnTo>
                    <a:pt x="212712" y="176530"/>
                  </a:lnTo>
                  <a:lnTo>
                    <a:pt x="259575" y="176530"/>
                  </a:lnTo>
                  <a:lnTo>
                    <a:pt x="281152" y="175260"/>
                  </a:lnTo>
                  <a:lnTo>
                    <a:pt x="300850" y="168910"/>
                  </a:lnTo>
                  <a:lnTo>
                    <a:pt x="318604" y="161290"/>
                  </a:lnTo>
                  <a:lnTo>
                    <a:pt x="334327" y="148590"/>
                  </a:lnTo>
                  <a:lnTo>
                    <a:pt x="340283" y="143510"/>
                  </a:lnTo>
                  <a:lnTo>
                    <a:pt x="343446" y="143510"/>
                  </a:lnTo>
                  <a:lnTo>
                    <a:pt x="366610" y="173990"/>
                  </a:lnTo>
                  <a:lnTo>
                    <a:pt x="373062" y="260350"/>
                  </a:lnTo>
                  <a:lnTo>
                    <a:pt x="372516" y="266700"/>
                  </a:lnTo>
                  <a:lnTo>
                    <a:pt x="372745" y="273050"/>
                  </a:lnTo>
                  <a:lnTo>
                    <a:pt x="372821" y="275590"/>
                  </a:lnTo>
                  <a:lnTo>
                    <a:pt x="372922" y="280670"/>
                  </a:lnTo>
                  <a:lnTo>
                    <a:pt x="373037" y="285750"/>
                  </a:lnTo>
                  <a:lnTo>
                    <a:pt x="373138" y="303530"/>
                  </a:lnTo>
                  <a:lnTo>
                    <a:pt x="373138" y="154025"/>
                  </a:lnTo>
                  <a:lnTo>
                    <a:pt x="345186" y="127000"/>
                  </a:lnTo>
                  <a:lnTo>
                    <a:pt x="339572" y="125730"/>
                  </a:lnTo>
                  <a:lnTo>
                    <a:pt x="334162" y="127000"/>
                  </a:lnTo>
                  <a:lnTo>
                    <a:pt x="328549" y="132080"/>
                  </a:lnTo>
                  <a:lnTo>
                    <a:pt x="314731" y="144780"/>
                  </a:lnTo>
                  <a:lnTo>
                    <a:pt x="298780" y="153670"/>
                  </a:lnTo>
                  <a:lnTo>
                    <a:pt x="280771" y="158750"/>
                  </a:lnTo>
                  <a:lnTo>
                    <a:pt x="260743" y="160020"/>
                  </a:lnTo>
                  <a:lnTo>
                    <a:pt x="213791" y="160020"/>
                  </a:lnTo>
                  <a:lnTo>
                    <a:pt x="191389" y="163830"/>
                  </a:lnTo>
                  <a:lnTo>
                    <a:pt x="172123" y="172720"/>
                  </a:lnTo>
                  <a:lnTo>
                    <a:pt x="156222" y="186690"/>
                  </a:lnTo>
                  <a:lnTo>
                    <a:pt x="143916" y="205740"/>
                  </a:lnTo>
                  <a:lnTo>
                    <a:pt x="139585" y="214630"/>
                  </a:lnTo>
                  <a:lnTo>
                    <a:pt x="138493" y="216306"/>
                  </a:lnTo>
                  <a:lnTo>
                    <a:pt x="138493" y="311150"/>
                  </a:lnTo>
                  <a:lnTo>
                    <a:pt x="134442" y="312420"/>
                  </a:lnTo>
                  <a:lnTo>
                    <a:pt x="133083" y="312420"/>
                  </a:lnTo>
                  <a:lnTo>
                    <a:pt x="131902" y="311150"/>
                  </a:lnTo>
                  <a:lnTo>
                    <a:pt x="130378" y="311150"/>
                  </a:lnTo>
                  <a:lnTo>
                    <a:pt x="120662" y="306070"/>
                  </a:lnTo>
                  <a:lnTo>
                    <a:pt x="112661" y="297180"/>
                  </a:lnTo>
                  <a:lnTo>
                    <a:pt x="107264" y="285750"/>
                  </a:lnTo>
                  <a:lnTo>
                    <a:pt x="105359" y="274320"/>
                  </a:lnTo>
                  <a:lnTo>
                    <a:pt x="107365" y="262890"/>
                  </a:lnTo>
                  <a:lnTo>
                    <a:pt x="112636" y="252730"/>
                  </a:lnTo>
                  <a:lnTo>
                    <a:pt x="120357" y="243840"/>
                  </a:lnTo>
                  <a:lnTo>
                    <a:pt x="129654" y="238760"/>
                  </a:lnTo>
                  <a:lnTo>
                    <a:pt x="131546" y="237490"/>
                  </a:lnTo>
                  <a:lnTo>
                    <a:pt x="132181" y="237490"/>
                  </a:lnTo>
                  <a:lnTo>
                    <a:pt x="133438" y="233680"/>
                  </a:lnTo>
                  <a:lnTo>
                    <a:pt x="136423" y="240030"/>
                  </a:lnTo>
                  <a:lnTo>
                    <a:pt x="136512" y="308610"/>
                  </a:lnTo>
                  <a:lnTo>
                    <a:pt x="138493" y="311150"/>
                  </a:lnTo>
                  <a:lnTo>
                    <a:pt x="138493" y="216306"/>
                  </a:lnTo>
                  <a:lnTo>
                    <a:pt x="135432" y="220980"/>
                  </a:lnTo>
                  <a:lnTo>
                    <a:pt x="125501" y="223520"/>
                  </a:lnTo>
                  <a:lnTo>
                    <a:pt x="120535" y="223520"/>
                  </a:lnTo>
                  <a:lnTo>
                    <a:pt x="116014" y="227330"/>
                  </a:lnTo>
                  <a:lnTo>
                    <a:pt x="110871" y="229870"/>
                  </a:lnTo>
                  <a:lnTo>
                    <a:pt x="105359" y="233680"/>
                  </a:lnTo>
                  <a:lnTo>
                    <a:pt x="105397" y="172720"/>
                  </a:lnTo>
                  <a:lnTo>
                    <a:pt x="105537" y="168910"/>
                  </a:lnTo>
                  <a:lnTo>
                    <a:pt x="105625" y="166370"/>
                  </a:lnTo>
                  <a:lnTo>
                    <a:pt x="114033" y="121920"/>
                  </a:lnTo>
                  <a:lnTo>
                    <a:pt x="134137" y="83820"/>
                  </a:lnTo>
                  <a:lnTo>
                    <a:pt x="163118" y="52070"/>
                  </a:lnTo>
                  <a:lnTo>
                    <a:pt x="198653" y="29210"/>
                  </a:lnTo>
                  <a:lnTo>
                    <a:pt x="238442" y="17780"/>
                  </a:lnTo>
                  <a:lnTo>
                    <a:pt x="280162" y="17780"/>
                  </a:lnTo>
                  <a:lnTo>
                    <a:pt x="325018" y="29210"/>
                  </a:lnTo>
                  <a:lnTo>
                    <a:pt x="362762" y="52070"/>
                  </a:lnTo>
                  <a:lnTo>
                    <a:pt x="392049" y="83820"/>
                  </a:lnTo>
                  <a:lnTo>
                    <a:pt x="411467" y="121920"/>
                  </a:lnTo>
                  <a:lnTo>
                    <a:pt x="419646" y="166370"/>
                  </a:lnTo>
                  <a:lnTo>
                    <a:pt x="419823" y="234950"/>
                  </a:lnTo>
                  <a:lnTo>
                    <a:pt x="419823" y="102831"/>
                  </a:lnTo>
                  <a:lnTo>
                    <a:pt x="367665" y="35560"/>
                  </a:lnTo>
                  <a:lnTo>
                    <a:pt x="325221" y="11430"/>
                  </a:lnTo>
                  <a:lnTo>
                    <a:pt x="276453" y="0"/>
                  </a:lnTo>
                  <a:lnTo>
                    <a:pt x="263271" y="0"/>
                  </a:lnTo>
                  <a:lnTo>
                    <a:pt x="216230" y="6350"/>
                  </a:lnTo>
                  <a:lnTo>
                    <a:pt x="173634" y="25400"/>
                  </a:lnTo>
                  <a:lnTo>
                    <a:pt x="137655" y="53340"/>
                  </a:lnTo>
                  <a:lnTo>
                    <a:pt x="110439" y="90170"/>
                  </a:lnTo>
                  <a:lnTo>
                    <a:pt x="94170" y="134620"/>
                  </a:lnTo>
                  <a:lnTo>
                    <a:pt x="87769" y="195580"/>
                  </a:lnTo>
                  <a:lnTo>
                    <a:pt x="87833" y="201930"/>
                  </a:lnTo>
                  <a:lnTo>
                    <a:pt x="87934" y="214630"/>
                  </a:lnTo>
                  <a:lnTo>
                    <a:pt x="88036" y="226060"/>
                  </a:lnTo>
                  <a:lnTo>
                    <a:pt x="88150" y="229870"/>
                  </a:lnTo>
                  <a:lnTo>
                    <a:pt x="89293" y="257810"/>
                  </a:lnTo>
                  <a:lnTo>
                    <a:pt x="90017" y="273050"/>
                  </a:lnTo>
                  <a:lnTo>
                    <a:pt x="90284" y="280670"/>
                  </a:lnTo>
                  <a:lnTo>
                    <a:pt x="113411" y="320040"/>
                  </a:lnTo>
                  <a:lnTo>
                    <a:pt x="136880" y="328930"/>
                  </a:lnTo>
                  <a:lnTo>
                    <a:pt x="139039" y="332740"/>
                  </a:lnTo>
                  <a:lnTo>
                    <a:pt x="152323" y="369570"/>
                  </a:lnTo>
                  <a:lnTo>
                    <a:pt x="169557" y="389890"/>
                  </a:lnTo>
                  <a:lnTo>
                    <a:pt x="177215" y="398780"/>
                  </a:lnTo>
                  <a:lnTo>
                    <a:pt x="181711" y="407670"/>
                  </a:lnTo>
                  <a:lnTo>
                    <a:pt x="183794" y="417830"/>
                  </a:lnTo>
                  <a:lnTo>
                    <a:pt x="183908" y="439420"/>
                  </a:lnTo>
                  <a:lnTo>
                    <a:pt x="180746" y="443230"/>
                  </a:lnTo>
                  <a:lnTo>
                    <a:pt x="170281" y="445770"/>
                  </a:lnTo>
                  <a:lnTo>
                    <a:pt x="153339" y="450850"/>
                  </a:lnTo>
                  <a:lnTo>
                    <a:pt x="136410" y="454660"/>
                  </a:lnTo>
                  <a:lnTo>
                    <a:pt x="119570" y="459740"/>
                  </a:lnTo>
                  <a:lnTo>
                    <a:pt x="73660" y="472440"/>
                  </a:lnTo>
                  <a:lnTo>
                    <a:pt x="36753" y="487680"/>
                  </a:lnTo>
                  <a:lnTo>
                    <a:pt x="4622" y="529590"/>
                  </a:lnTo>
                  <a:lnTo>
                    <a:pt x="368" y="678180"/>
                  </a:lnTo>
                  <a:lnTo>
                    <a:pt x="241" y="713740"/>
                  </a:lnTo>
                  <a:lnTo>
                    <a:pt x="127" y="727710"/>
                  </a:lnTo>
                  <a:lnTo>
                    <a:pt x="0" y="737870"/>
                  </a:lnTo>
                  <a:lnTo>
                    <a:pt x="228" y="740410"/>
                  </a:lnTo>
                  <a:lnTo>
                    <a:pt x="342" y="741680"/>
                  </a:lnTo>
                  <a:lnTo>
                    <a:pt x="457" y="742950"/>
                  </a:lnTo>
                  <a:lnTo>
                    <a:pt x="3708" y="746760"/>
                  </a:lnTo>
                  <a:lnTo>
                    <a:pt x="6946" y="749300"/>
                  </a:lnTo>
                  <a:lnTo>
                    <a:pt x="428675" y="749300"/>
                  </a:lnTo>
                  <a:lnTo>
                    <a:pt x="428675" y="748030"/>
                  </a:lnTo>
                  <a:lnTo>
                    <a:pt x="424345" y="748030"/>
                  </a:lnTo>
                  <a:lnTo>
                    <a:pt x="420738" y="745490"/>
                  </a:lnTo>
                  <a:lnTo>
                    <a:pt x="419735" y="741680"/>
                  </a:lnTo>
                  <a:lnTo>
                    <a:pt x="419785" y="741387"/>
                  </a:lnTo>
                  <a:lnTo>
                    <a:pt x="419608" y="741680"/>
                  </a:lnTo>
                  <a:lnTo>
                    <a:pt x="419671" y="741387"/>
                  </a:lnTo>
                  <a:lnTo>
                    <a:pt x="419912" y="740410"/>
                  </a:lnTo>
                  <a:lnTo>
                    <a:pt x="420014" y="591820"/>
                  </a:lnTo>
                  <a:lnTo>
                    <a:pt x="421944" y="575310"/>
                  </a:lnTo>
                  <a:lnTo>
                    <a:pt x="426923" y="560070"/>
                  </a:lnTo>
                  <a:lnTo>
                    <a:pt x="434746" y="546100"/>
                  </a:lnTo>
                  <a:lnTo>
                    <a:pt x="445198" y="533400"/>
                  </a:lnTo>
                  <a:lnTo>
                    <a:pt x="447090" y="529590"/>
                  </a:lnTo>
                  <a:lnTo>
                    <a:pt x="449694" y="523240"/>
                  </a:lnTo>
                  <a:lnTo>
                    <a:pt x="451078" y="519633"/>
                  </a:lnTo>
                  <a:lnTo>
                    <a:pt x="451205" y="519480"/>
                  </a:lnTo>
                  <a:lnTo>
                    <a:pt x="451256" y="519201"/>
                  </a:lnTo>
                  <a:lnTo>
                    <a:pt x="453771" y="513080"/>
                  </a:lnTo>
                  <a:lnTo>
                    <a:pt x="458292" y="502920"/>
                  </a:lnTo>
                  <a:lnTo>
                    <a:pt x="458927" y="500380"/>
                  </a:lnTo>
                  <a:lnTo>
                    <a:pt x="460184" y="497840"/>
                  </a:lnTo>
                  <a:lnTo>
                    <a:pt x="460997" y="495300"/>
                  </a:lnTo>
                  <a:lnTo>
                    <a:pt x="462076" y="494030"/>
                  </a:lnTo>
                  <a:lnTo>
                    <a:pt x="463257" y="494030"/>
                  </a:lnTo>
                  <a:lnTo>
                    <a:pt x="464972" y="492760"/>
                  </a:lnTo>
                  <a:lnTo>
                    <a:pt x="467233" y="494030"/>
                  </a:lnTo>
                  <a:lnTo>
                    <a:pt x="472465" y="496570"/>
                  </a:lnTo>
                  <a:lnTo>
                    <a:pt x="473278" y="496570"/>
                  </a:lnTo>
                  <a:lnTo>
                    <a:pt x="475716" y="497840"/>
                  </a:lnTo>
                  <a:lnTo>
                    <a:pt x="478066" y="499110"/>
                  </a:lnTo>
                  <a:lnTo>
                    <a:pt x="484568" y="502920"/>
                  </a:lnTo>
                  <a:lnTo>
                    <a:pt x="488353" y="506730"/>
                  </a:lnTo>
                  <a:lnTo>
                    <a:pt x="491693" y="510540"/>
                  </a:lnTo>
                  <a:lnTo>
                    <a:pt x="493687" y="509270"/>
                  </a:lnTo>
                  <a:lnTo>
                    <a:pt x="508127" y="504190"/>
                  </a:lnTo>
                  <a:close/>
                </a:path>
                <a:path w="525779" h="749300">
                  <a:moveTo>
                    <a:pt x="525551" y="737920"/>
                  </a:moveTo>
                  <a:lnTo>
                    <a:pt x="525462" y="734034"/>
                  </a:lnTo>
                  <a:lnTo>
                    <a:pt x="525310" y="707072"/>
                  </a:lnTo>
                  <a:lnTo>
                    <a:pt x="525195" y="578561"/>
                  </a:lnTo>
                  <a:lnTo>
                    <a:pt x="522135" y="570979"/>
                  </a:lnTo>
                  <a:lnTo>
                    <a:pt x="518375" y="563689"/>
                  </a:lnTo>
                  <a:lnTo>
                    <a:pt x="513943" y="556780"/>
                  </a:lnTo>
                  <a:lnTo>
                    <a:pt x="508850" y="550303"/>
                  </a:lnTo>
                  <a:lnTo>
                    <a:pt x="508939" y="551573"/>
                  </a:lnTo>
                  <a:lnTo>
                    <a:pt x="509016" y="556780"/>
                  </a:lnTo>
                  <a:lnTo>
                    <a:pt x="509117" y="563689"/>
                  </a:lnTo>
                  <a:lnTo>
                    <a:pt x="509206" y="570979"/>
                  </a:lnTo>
                  <a:lnTo>
                    <a:pt x="509308" y="590575"/>
                  </a:lnTo>
                  <a:lnTo>
                    <a:pt x="510832" y="596265"/>
                  </a:lnTo>
                  <a:lnTo>
                    <a:pt x="511556" y="602132"/>
                  </a:lnTo>
                  <a:lnTo>
                    <a:pt x="511556" y="742975"/>
                  </a:lnTo>
                  <a:lnTo>
                    <a:pt x="515264" y="747039"/>
                  </a:lnTo>
                  <a:lnTo>
                    <a:pt x="519950" y="747483"/>
                  </a:lnTo>
                  <a:lnTo>
                    <a:pt x="520763" y="747039"/>
                  </a:lnTo>
                  <a:lnTo>
                    <a:pt x="521487" y="746493"/>
                  </a:lnTo>
                  <a:lnTo>
                    <a:pt x="522211" y="745871"/>
                  </a:lnTo>
                  <a:lnTo>
                    <a:pt x="525106" y="742975"/>
                  </a:lnTo>
                  <a:lnTo>
                    <a:pt x="525551" y="737920"/>
                  </a:lnTo>
                  <a:close/>
                </a:path>
              </a:pathLst>
            </a:custGeom>
            <a:solidFill>
              <a:srgbClr val="308184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1781"/>
            </a:p>
          </p:txBody>
        </p:sp>
        <p:sp>
          <p:nvSpPr>
            <p:cNvPr id="19" name="object 19"/>
            <p:cNvSpPr/>
            <p:nvPr/>
          </p:nvSpPr>
          <p:spPr>
            <a:xfrm>
              <a:off x="9088703" y="5379521"/>
              <a:ext cx="495934" cy="712470"/>
            </a:xfrm>
            <a:custGeom>
              <a:avLst/>
              <a:gdLst/>
              <a:ahLst/>
              <a:cxnLst/>
              <a:rect l="l" t="t" r="r" b="b"/>
              <a:pathLst>
                <a:path w="495934" h="712470">
                  <a:moveTo>
                    <a:pt x="495401" y="619759"/>
                  </a:moveTo>
                  <a:lnTo>
                    <a:pt x="480860" y="619759"/>
                  </a:lnTo>
                  <a:lnTo>
                    <a:pt x="480860" y="698499"/>
                  </a:lnTo>
                  <a:lnTo>
                    <a:pt x="19138" y="698499"/>
                  </a:lnTo>
                  <a:lnTo>
                    <a:pt x="19138" y="704849"/>
                  </a:lnTo>
                  <a:lnTo>
                    <a:pt x="23291" y="708659"/>
                  </a:lnTo>
                  <a:lnTo>
                    <a:pt x="28435" y="708659"/>
                  </a:lnTo>
                  <a:lnTo>
                    <a:pt x="28435" y="712469"/>
                  </a:lnTo>
                  <a:lnTo>
                    <a:pt x="495401" y="712469"/>
                  </a:lnTo>
                  <a:lnTo>
                    <a:pt x="495401" y="619759"/>
                  </a:lnTo>
                  <a:close/>
                </a:path>
                <a:path w="495934" h="712470">
                  <a:moveTo>
                    <a:pt x="88125" y="467359"/>
                  </a:moveTo>
                  <a:lnTo>
                    <a:pt x="73583" y="467359"/>
                  </a:lnTo>
                  <a:lnTo>
                    <a:pt x="73583" y="605789"/>
                  </a:lnTo>
                  <a:lnTo>
                    <a:pt x="19138" y="605789"/>
                  </a:lnTo>
                  <a:lnTo>
                    <a:pt x="19138" y="619759"/>
                  </a:lnTo>
                  <a:lnTo>
                    <a:pt x="73583" y="619759"/>
                  </a:lnTo>
                  <a:lnTo>
                    <a:pt x="73583" y="698499"/>
                  </a:lnTo>
                  <a:lnTo>
                    <a:pt x="88125" y="698499"/>
                  </a:lnTo>
                  <a:lnTo>
                    <a:pt x="88125" y="467359"/>
                  </a:lnTo>
                  <a:close/>
                </a:path>
                <a:path w="495934" h="712470">
                  <a:moveTo>
                    <a:pt x="344169" y="628649"/>
                  </a:moveTo>
                  <a:lnTo>
                    <a:pt x="143370" y="628649"/>
                  </a:lnTo>
                  <a:lnTo>
                    <a:pt x="143370" y="698499"/>
                  </a:lnTo>
                  <a:lnTo>
                    <a:pt x="158000" y="698499"/>
                  </a:lnTo>
                  <a:lnTo>
                    <a:pt x="158000" y="643889"/>
                  </a:lnTo>
                  <a:lnTo>
                    <a:pt x="344169" y="643889"/>
                  </a:lnTo>
                  <a:lnTo>
                    <a:pt x="344169" y="628649"/>
                  </a:lnTo>
                  <a:close/>
                </a:path>
                <a:path w="495934" h="712470">
                  <a:moveTo>
                    <a:pt x="344169" y="643889"/>
                  </a:moveTo>
                  <a:lnTo>
                    <a:pt x="329539" y="643889"/>
                  </a:lnTo>
                  <a:lnTo>
                    <a:pt x="329539" y="698499"/>
                  </a:lnTo>
                  <a:lnTo>
                    <a:pt x="344169" y="698499"/>
                  </a:lnTo>
                  <a:lnTo>
                    <a:pt x="344169" y="643889"/>
                  </a:lnTo>
                  <a:close/>
                </a:path>
                <a:path w="495934" h="712470">
                  <a:moveTo>
                    <a:pt x="412222" y="452119"/>
                  </a:moveTo>
                  <a:lnTo>
                    <a:pt x="367372" y="452119"/>
                  </a:lnTo>
                  <a:lnTo>
                    <a:pt x="399427" y="462279"/>
                  </a:lnTo>
                  <a:lnTo>
                    <a:pt x="399427" y="698499"/>
                  </a:lnTo>
                  <a:lnTo>
                    <a:pt x="413956" y="698499"/>
                  </a:lnTo>
                  <a:lnTo>
                    <a:pt x="413956" y="619759"/>
                  </a:lnTo>
                  <a:lnTo>
                    <a:pt x="495401" y="619759"/>
                  </a:lnTo>
                  <a:lnTo>
                    <a:pt x="495401" y="605789"/>
                  </a:lnTo>
                  <a:lnTo>
                    <a:pt x="413956" y="605789"/>
                  </a:lnTo>
                  <a:lnTo>
                    <a:pt x="413956" y="467359"/>
                  </a:lnTo>
                  <a:lnTo>
                    <a:pt x="452240" y="467359"/>
                  </a:lnTo>
                  <a:lnTo>
                    <a:pt x="442671" y="462279"/>
                  </a:lnTo>
                  <a:lnTo>
                    <a:pt x="412222" y="452119"/>
                  </a:lnTo>
                  <a:close/>
                </a:path>
                <a:path w="495934" h="712470">
                  <a:moveTo>
                    <a:pt x="452240" y="467359"/>
                  </a:moveTo>
                  <a:lnTo>
                    <a:pt x="413956" y="467359"/>
                  </a:lnTo>
                  <a:lnTo>
                    <a:pt x="438061" y="476249"/>
                  </a:lnTo>
                  <a:lnTo>
                    <a:pt x="455565" y="485139"/>
                  </a:lnTo>
                  <a:lnTo>
                    <a:pt x="469076" y="499109"/>
                  </a:lnTo>
                  <a:lnTo>
                    <a:pt x="477778" y="515619"/>
                  </a:lnTo>
                  <a:lnTo>
                    <a:pt x="480860" y="534669"/>
                  </a:lnTo>
                  <a:lnTo>
                    <a:pt x="480860" y="605789"/>
                  </a:lnTo>
                  <a:lnTo>
                    <a:pt x="495401" y="605789"/>
                  </a:lnTo>
                  <a:lnTo>
                    <a:pt x="495401" y="534669"/>
                  </a:lnTo>
                  <a:lnTo>
                    <a:pt x="491593" y="510539"/>
                  </a:lnTo>
                  <a:lnTo>
                    <a:pt x="480852" y="490219"/>
                  </a:lnTo>
                  <a:lnTo>
                    <a:pt x="464203" y="473709"/>
                  </a:lnTo>
                  <a:lnTo>
                    <a:pt x="452240" y="467359"/>
                  </a:lnTo>
                  <a:close/>
                </a:path>
                <a:path w="495934" h="712470">
                  <a:moveTo>
                    <a:pt x="134708" y="452119"/>
                  </a:moveTo>
                  <a:lnTo>
                    <a:pt x="120167" y="452119"/>
                  </a:lnTo>
                  <a:lnTo>
                    <a:pt x="120167" y="596899"/>
                  </a:lnTo>
                  <a:lnTo>
                    <a:pt x="367372" y="596899"/>
                  </a:lnTo>
                  <a:lnTo>
                    <a:pt x="367372" y="581659"/>
                  </a:lnTo>
                  <a:lnTo>
                    <a:pt x="134708" y="581659"/>
                  </a:lnTo>
                  <a:lnTo>
                    <a:pt x="134708" y="452119"/>
                  </a:lnTo>
                  <a:close/>
                </a:path>
                <a:path w="495934" h="712470">
                  <a:moveTo>
                    <a:pt x="385580" y="443229"/>
                  </a:moveTo>
                  <a:lnTo>
                    <a:pt x="342544" y="443229"/>
                  </a:lnTo>
                  <a:lnTo>
                    <a:pt x="352831" y="447039"/>
                  </a:lnTo>
                  <a:lnTo>
                    <a:pt x="352831" y="581659"/>
                  </a:lnTo>
                  <a:lnTo>
                    <a:pt x="367372" y="581659"/>
                  </a:lnTo>
                  <a:lnTo>
                    <a:pt x="367372" y="452119"/>
                  </a:lnTo>
                  <a:lnTo>
                    <a:pt x="412222" y="452119"/>
                  </a:lnTo>
                  <a:lnTo>
                    <a:pt x="385580" y="443229"/>
                  </a:lnTo>
                  <a:close/>
                </a:path>
                <a:path w="495934" h="712470">
                  <a:moveTo>
                    <a:pt x="160331" y="443229"/>
                  </a:moveTo>
                  <a:lnTo>
                    <a:pt x="144995" y="443229"/>
                  </a:lnTo>
                  <a:lnTo>
                    <a:pt x="182740" y="544829"/>
                  </a:lnTo>
                  <a:lnTo>
                    <a:pt x="209443" y="518159"/>
                  </a:lnTo>
                  <a:lnTo>
                    <a:pt x="188429" y="518159"/>
                  </a:lnTo>
                  <a:lnTo>
                    <a:pt x="160331" y="443229"/>
                  </a:lnTo>
                  <a:close/>
                </a:path>
                <a:path w="495934" h="712470">
                  <a:moveTo>
                    <a:pt x="265264" y="483869"/>
                  </a:moveTo>
                  <a:lnTo>
                    <a:pt x="243776" y="483869"/>
                  </a:lnTo>
                  <a:lnTo>
                    <a:pt x="304799" y="544829"/>
                  </a:lnTo>
                  <a:lnTo>
                    <a:pt x="314707" y="518159"/>
                  </a:lnTo>
                  <a:lnTo>
                    <a:pt x="299123" y="518159"/>
                  </a:lnTo>
                  <a:lnTo>
                    <a:pt x="265264" y="483869"/>
                  </a:lnTo>
                  <a:close/>
                </a:path>
                <a:path w="495934" h="712470">
                  <a:moveTo>
                    <a:pt x="198268" y="434339"/>
                  </a:moveTo>
                  <a:lnTo>
                    <a:pt x="172897" y="434339"/>
                  </a:lnTo>
                  <a:lnTo>
                    <a:pt x="232308" y="473709"/>
                  </a:lnTo>
                  <a:lnTo>
                    <a:pt x="188429" y="518159"/>
                  </a:lnTo>
                  <a:lnTo>
                    <a:pt x="209443" y="518159"/>
                  </a:lnTo>
                  <a:lnTo>
                    <a:pt x="243776" y="483869"/>
                  </a:lnTo>
                  <a:lnTo>
                    <a:pt x="265264" y="483869"/>
                  </a:lnTo>
                  <a:lnTo>
                    <a:pt x="255231" y="473709"/>
                  </a:lnTo>
                  <a:lnTo>
                    <a:pt x="268647" y="464819"/>
                  </a:lnTo>
                  <a:lnTo>
                    <a:pt x="243776" y="464819"/>
                  </a:lnTo>
                  <a:lnTo>
                    <a:pt x="198268" y="434339"/>
                  </a:lnTo>
                  <a:close/>
                </a:path>
                <a:path w="495934" h="712470">
                  <a:moveTo>
                    <a:pt x="358938" y="434339"/>
                  </a:moveTo>
                  <a:lnTo>
                    <a:pt x="314642" y="434339"/>
                  </a:lnTo>
                  <a:lnTo>
                    <a:pt x="328637" y="439419"/>
                  </a:lnTo>
                  <a:lnTo>
                    <a:pt x="299123" y="518159"/>
                  </a:lnTo>
                  <a:lnTo>
                    <a:pt x="314707" y="518159"/>
                  </a:lnTo>
                  <a:lnTo>
                    <a:pt x="342544" y="443229"/>
                  </a:lnTo>
                  <a:lnTo>
                    <a:pt x="385580" y="443229"/>
                  </a:lnTo>
                  <a:lnTo>
                    <a:pt x="358938" y="434339"/>
                  </a:lnTo>
                  <a:close/>
                </a:path>
                <a:path w="495934" h="712470">
                  <a:moveTo>
                    <a:pt x="88125" y="177799"/>
                  </a:moveTo>
                  <a:lnTo>
                    <a:pt x="73583" y="177799"/>
                  </a:lnTo>
                  <a:lnTo>
                    <a:pt x="73583" y="264159"/>
                  </a:lnTo>
                  <a:lnTo>
                    <a:pt x="77195" y="283209"/>
                  </a:lnTo>
                  <a:lnTo>
                    <a:pt x="87172" y="299719"/>
                  </a:lnTo>
                  <a:lnTo>
                    <a:pt x="102226" y="311149"/>
                  </a:lnTo>
                  <a:lnTo>
                    <a:pt x="121069" y="316229"/>
                  </a:lnTo>
                  <a:lnTo>
                    <a:pt x="123964" y="317499"/>
                  </a:lnTo>
                  <a:lnTo>
                    <a:pt x="125221" y="321309"/>
                  </a:lnTo>
                  <a:lnTo>
                    <a:pt x="126491" y="326389"/>
                  </a:lnTo>
                  <a:lnTo>
                    <a:pt x="108432" y="331469"/>
                  </a:lnTo>
                  <a:lnTo>
                    <a:pt x="134886" y="345439"/>
                  </a:lnTo>
                  <a:lnTo>
                    <a:pt x="165036" y="382269"/>
                  </a:lnTo>
                  <a:lnTo>
                    <a:pt x="166662" y="383539"/>
                  </a:lnTo>
                  <a:lnTo>
                    <a:pt x="166662" y="421639"/>
                  </a:lnTo>
                  <a:lnTo>
                    <a:pt x="44869" y="462279"/>
                  </a:lnTo>
                  <a:lnTo>
                    <a:pt x="10566" y="485139"/>
                  </a:lnTo>
                  <a:lnTo>
                    <a:pt x="0" y="501649"/>
                  </a:lnTo>
                  <a:lnTo>
                    <a:pt x="3708" y="505459"/>
                  </a:lnTo>
                  <a:lnTo>
                    <a:pt x="7035" y="510539"/>
                  </a:lnTo>
                  <a:lnTo>
                    <a:pt x="9664" y="515619"/>
                  </a:lnTo>
                  <a:lnTo>
                    <a:pt x="12001" y="509269"/>
                  </a:lnTo>
                  <a:lnTo>
                    <a:pt x="15443" y="502919"/>
                  </a:lnTo>
                  <a:lnTo>
                    <a:pt x="49479" y="476249"/>
                  </a:lnTo>
                  <a:lnTo>
                    <a:pt x="73583" y="467359"/>
                  </a:lnTo>
                  <a:lnTo>
                    <a:pt x="88125" y="467359"/>
                  </a:lnTo>
                  <a:lnTo>
                    <a:pt x="88125" y="462279"/>
                  </a:lnTo>
                  <a:lnTo>
                    <a:pt x="120167" y="452119"/>
                  </a:lnTo>
                  <a:lnTo>
                    <a:pt x="134708" y="452119"/>
                  </a:lnTo>
                  <a:lnTo>
                    <a:pt x="134708" y="447039"/>
                  </a:lnTo>
                  <a:lnTo>
                    <a:pt x="144995" y="443229"/>
                  </a:lnTo>
                  <a:lnTo>
                    <a:pt x="160331" y="443229"/>
                  </a:lnTo>
                  <a:lnTo>
                    <a:pt x="158902" y="439419"/>
                  </a:lnTo>
                  <a:lnTo>
                    <a:pt x="172897" y="434339"/>
                  </a:lnTo>
                  <a:lnTo>
                    <a:pt x="198268" y="434339"/>
                  </a:lnTo>
                  <a:lnTo>
                    <a:pt x="181203" y="422909"/>
                  </a:lnTo>
                  <a:lnTo>
                    <a:pt x="181203" y="393699"/>
                  </a:lnTo>
                  <a:lnTo>
                    <a:pt x="220368" y="393699"/>
                  </a:lnTo>
                  <a:lnTo>
                    <a:pt x="206709" y="389889"/>
                  </a:lnTo>
                  <a:lnTo>
                    <a:pt x="189582" y="380999"/>
                  </a:lnTo>
                  <a:lnTo>
                    <a:pt x="173977" y="370839"/>
                  </a:lnTo>
                  <a:lnTo>
                    <a:pt x="161797" y="360679"/>
                  </a:lnTo>
                  <a:lnTo>
                    <a:pt x="207773" y="360679"/>
                  </a:lnTo>
                  <a:lnTo>
                    <a:pt x="217082" y="358139"/>
                  </a:lnTo>
                  <a:lnTo>
                    <a:pt x="229676" y="349249"/>
                  </a:lnTo>
                  <a:lnTo>
                    <a:pt x="180035" y="349249"/>
                  </a:lnTo>
                  <a:lnTo>
                    <a:pt x="171818" y="347979"/>
                  </a:lnTo>
                  <a:lnTo>
                    <a:pt x="164503" y="344169"/>
                  </a:lnTo>
                  <a:lnTo>
                    <a:pt x="146265" y="335279"/>
                  </a:lnTo>
                  <a:lnTo>
                    <a:pt x="154838" y="331469"/>
                  </a:lnTo>
                  <a:lnTo>
                    <a:pt x="164368" y="326389"/>
                  </a:lnTo>
                  <a:lnTo>
                    <a:pt x="173702" y="321309"/>
                  </a:lnTo>
                  <a:lnTo>
                    <a:pt x="140207" y="321309"/>
                  </a:lnTo>
                  <a:lnTo>
                    <a:pt x="137066" y="308609"/>
                  </a:lnTo>
                  <a:lnTo>
                    <a:pt x="135743" y="302259"/>
                  </a:lnTo>
                  <a:lnTo>
                    <a:pt x="121069" y="302259"/>
                  </a:lnTo>
                  <a:lnTo>
                    <a:pt x="114846" y="300989"/>
                  </a:lnTo>
                  <a:lnTo>
                    <a:pt x="103925" y="294639"/>
                  </a:lnTo>
                  <a:lnTo>
                    <a:pt x="95489" y="287019"/>
                  </a:lnTo>
                  <a:lnTo>
                    <a:pt x="90051" y="275589"/>
                  </a:lnTo>
                  <a:lnTo>
                    <a:pt x="88125" y="264159"/>
                  </a:lnTo>
                  <a:lnTo>
                    <a:pt x="90018" y="251459"/>
                  </a:lnTo>
                  <a:lnTo>
                    <a:pt x="95354" y="241299"/>
                  </a:lnTo>
                  <a:lnTo>
                    <a:pt x="103620" y="232409"/>
                  </a:lnTo>
                  <a:lnTo>
                    <a:pt x="114299" y="227329"/>
                  </a:lnTo>
                  <a:lnTo>
                    <a:pt x="117233" y="226059"/>
                  </a:lnTo>
                  <a:lnTo>
                    <a:pt x="88125" y="226059"/>
                  </a:lnTo>
                  <a:lnTo>
                    <a:pt x="88125" y="177799"/>
                  </a:lnTo>
                  <a:close/>
                </a:path>
                <a:path w="495934" h="712470">
                  <a:moveTo>
                    <a:pt x="320878" y="393699"/>
                  </a:moveTo>
                  <a:lnTo>
                    <a:pt x="306336" y="393699"/>
                  </a:lnTo>
                  <a:lnTo>
                    <a:pt x="306336" y="422909"/>
                  </a:lnTo>
                  <a:lnTo>
                    <a:pt x="243776" y="464819"/>
                  </a:lnTo>
                  <a:lnTo>
                    <a:pt x="268647" y="464819"/>
                  </a:lnTo>
                  <a:lnTo>
                    <a:pt x="314642" y="434339"/>
                  </a:lnTo>
                  <a:lnTo>
                    <a:pt x="358938" y="434339"/>
                  </a:lnTo>
                  <a:lnTo>
                    <a:pt x="320878" y="421639"/>
                  </a:lnTo>
                  <a:lnTo>
                    <a:pt x="320878" y="393699"/>
                  </a:lnTo>
                  <a:close/>
                </a:path>
                <a:path w="495934" h="712470">
                  <a:moveTo>
                    <a:pt x="220368" y="393699"/>
                  </a:moveTo>
                  <a:lnTo>
                    <a:pt x="181203" y="393699"/>
                  </a:lnTo>
                  <a:lnTo>
                    <a:pt x="187617" y="397509"/>
                  </a:lnTo>
                  <a:lnTo>
                    <a:pt x="201062" y="402589"/>
                  </a:lnTo>
                  <a:lnTo>
                    <a:pt x="214949" y="407669"/>
                  </a:lnTo>
                  <a:lnTo>
                    <a:pt x="229209" y="410209"/>
                  </a:lnTo>
                  <a:lnTo>
                    <a:pt x="258335" y="410209"/>
                  </a:lnTo>
                  <a:lnTo>
                    <a:pt x="272592" y="407669"/>
                  </a:lnTo>
                  <a:lnTo>
                    <a:pt x="286478" y="402589"/>
                  </a:lnTo>
                  <a:lnTo>
                    <a:pt x="299923" y="397509"/>
                  </a:lnTo>
                  <a:lnTo>
                    <a:pt x="302061" y="396239"/>
                  </a:lnTo>
                  <a:lnTo>
                    <a:pt x="243776" y="396239"/>
                  </a:lnTo>
                  <a:lnTo>
                    <a:pt x="224921" y="394969"/>
                  </a:lnTo>
                  <a:lnTo>
                    <a:pt x="220368" y="393699"/>
                  </a:lnTo>
                  <a:close/>
                </a:path>
                <a:path w="495934" h="712470">
                  <a:moveTo>
                    <a:pt x="342900" y="360679"/>
                  </a:moveTo>
                  <a:lnTo>
                    <a:pt x="325754" y="360679"/>
                  </a:lnTo>
                  <a:lnTo>
                    <a:pt x="313562" y="370839"/>
                  </a:lnTo>
                  <a:lnTo>
                    <a:pt x="297958" y="380999"/>
                  </a:lnTo>
                  <a:lnTo>
                    <a:pt x="280831" y="389889"/>
                  </a:lnTo>
                  <a:lnTo>
                    <a:pt x="262624" y="394969"/>
                  </a:lnTo>
                  <a:lnTo>
                    <a:pt x="243776" y="396239"/>
                  </a:lnTo>
                  <a:lnTo>
                    <a:pt x="302061" y="396239"/>
                  </a:lnTo>
                  <a:lnTo>
                    <a:pt x="306336" y="393699"/>
                  </a:lnTo>
                  <a:lnTo>
                    <a:pt x="320878" y="393699"/>
                  </a:lnTo>
                  <a:lnTo>
                    <a:pt x="320878" y="383539"/>
                  </a:lnTo>
                  <a:lnTo>
                    <a:pt x="322414" y="382269"/>
                  </a:lnTo>
                  <a:lnTo>
                    <a:pt x="331074" y="374649"/>
                  </a:lnTo>
                  <a:lnTo>
                    <a:pt x="338907" y="365759"/>
                  </a:lnTo>
                  <a:lnTo>
                    <a:pt x="342900" y="360679"/>
                  </a:lnTo>
                  <a:close/>
                </a:path>
                <a:path w="495934" h="712470">
                  <a:moveTo>
                    <a:pt x="207773" y="360679"/>
                  </a:moveTo>
                  <a:lnTo>
                    <a:pt x="161797" y="360679"/>
                  </a:lnTo>
                  <a:lnTo>
                    <a:pt x="177507" y="363219"/>
                  </a:lnTo>
                  <a:lnTo>
                    <a:pt x="181559" y="363219"/>
                  </a:lnTo>
                  <a:lnTo>
                    <a:pt x="185000" y="364489"/>
                  </a:lnTo>
                  <a:lnTo>
                    <a:pt x="188252" y="364489"/>
                  </a:lnTo>
                  <a:lnTo>
                    <a:pt x="203119" y="361949"/>
                  </a:lnTo>
                  <a:lnTo>
                    <a:pt x="207773" y="360679"/>
                  </a:lnTo>
                  <a:close/>
                </a:path>
                <a:path w="495934" h="712470">
                  <a:moveTo>
                    <a:pt x="263730" y="335279"/>
                  </a:moveTo>
                  <a:lnTo>
                    <a:pt x="243776" y="335279"/>
                  </a:lnTo>
                  <a:lnTo>
                    <a:pt x="247116" y="339089"/>
                  </a:lnTo>
                  <a:lnTo>
                    <a:pt x="257868" y="349249"/>
                  </a:lnTo>
                  <a:lnTo>
                    <a:pt x="270460" y="358139"/>
                  </a:lnTo>
                  <a:lnTo>
                    <a:pt x="284426" y="361949"/>
                  </a:lnTo>
                  <a:lnTo>
                    <a:pt x="299300" y="364489"/>
                  </a:lnTo>
                  <a:lnTo>
                    <a:pt x="302552" y="364489"/>
                  </a:lnTo>
                  <a:lnTo>
                    <a:pt x="305892" y="363219"/>
                  </a:lnTo>
                  <a:lnTo>
                    <a:pt x="310045" y="363219"/>
                  </a:lnTo>
                  <a:lnTo>
                    <a:pt x="325754" y="360679"/>
                  </a:lnTo>
                  <a:lnTo>
                    <a:pt x="342900" y="360679"/>
                  </a:lnTo>
                  <a:lnTo>
                    <a:pt x="345894" y="356869"/>
                  </a:lnTo>
                  <a:lnTo>
                    <a:pt x="350487" y="349249"/>
                  </a:lnTo>
                  <a:lnTo>
                    <a:pt x="299300" y="349249"/>
                  </a:lnTo>
                  <a:lnTo>
                    <a:pt x="286291" y="347979"/>
                  </a:lnTo>
                  <a:lnTo>
                    <a:pt x="274273" y="342899"/>
                  </a:lnTo>
                  <a:lnTo>
                    <a:pt x="263730" y="335279"/>
                  </a:lnTo>
                  <a:close/>
                </a:path>
                <a:path w="495934" h="712470">
                  <a:moveTo>
                    <a:pt x="242239" y="306069"/>
                  </a:moveTo>
                  <a:lnTo>
                    <a:pt x="214304" y="306069"/>
                  </a:lnTo>
                  <a:lnTo>
                    <a:pt x="225158" y="311149"/>
                  </a:lnTo>
                  <a:lnTo>
                    <a:pt x="233756" y="318769"/>
                  </a:lnTo>
                  <a:lnTo>
                    <a:pt x="201215" y="347979"/>
                  </a:lnTo>
                  <a:lnTo>
                    <a:pt x="188252" y="349249"/>
                  </a:lnTo>
                  <a:lnTo>
                    <a:pt x="229676" y="349249"/>
                  </a:lnTo>
                  <a:lnTo>
                    <a:pt x="240436" y="339089"/>
                  </a:lnTo>
                  <a:lnTo>
                    <a:pt x="243776" y="335279"/>
                  </a:lnTo>
                  <a:lnTo>
                    <a:pt x="263730" y="335279"/>
                  </a:lnTo>
                  <a:lnTo>
                    <a:pt x="255142" y="326389"/>
                  </a:lnTo>
                  <a:lnTo>
                    <a:pt x="252082" y="321309"/>
                  </a:lnTo>
                  <a:lnTo>
                    <a:pt x="253796" y="318769"/>
                  </a:lnTo>
                  <a:lnTo>
                    <a:pt x="262351" y="311149"/>
                  </a:lnTo>
                  <a:lnTo>
                    <a:pt x="273277" y="307339"/>
                  </a:lnTo>
                  <a:lnTo>
                    <a:pt x="243776" y="307339"/>
                  </a:lnTo>
                  <a:lnTo>
                    <a:pt x="242239" y="306069"/>
                  </a:lnTo>
                  <a:close/>
                </a:path>
                <a:path w="495934" h="712470">
                  <a:moveTo>
                    <a:pt x="278803" y="290829"/>
                  </a:moveTo>
                  <a:lnTo>
                    <a:pt x="269947" y="292099"/>
                  </a:lnTo>
                  <a:lnTo>
                    <a:pt x="261534" y="294639"/>
                  </a:lnTo>
                  <a:lnTo>
                    <a:pt x="253764" y="298449"/>
                  </a:lnTo>
                  <a:lnTo>
                    <a:pt x="246837" y="304799"/>
                  </a:lnTo>
                  <a:lnTo>
                    <a:pt x="243776" y="307339"/>
                  </a:lnTo>
                  <a:lnTo>
                    <a:pt x="284981" y="307339"/>
                  </a:lnTo>
                  <a:lnTo>
                    <a:pt x="295871" y="311149"/>
                  </a:lnTo>
                  <a:lnTo>
                    <a:pt x="304737" y="316229"/>
                  </a:lnTo>
                  <a:lnTo>
                    <a:pt x="313848" y="321309"/>
                  </a:lnTo>
                  <a:lnTo>
                    <a:pt x="323178" y="326389"/>
                  </a:lnTo>
                  <a:lnTo>
                    <a:pt x="332701" y="331469"/>
                  </a:lnTo>
                  <a:lnTo>
                    <a:pt x="341274" y="335279"/>
                  </a:lnTo>
                  <a:lnTo>
                    <a:pt x="323037" y="344169"/>
                  </a:lnTo>
                  <a:lnTo>
                    <a:pt x="315734" y="347979"/>
                  </a:lnTo>
                  <a:lnTo>
                    <a:pt x="307517" y="349249"/>
                  </a:lnTo>
                  <a:lnTo>
                    <a:pt x="350487" y="349249"/>
                  </a:lnTo>
                  <a:lnTo>
                    <a:pt x="352018" y="346709"/>
                  </a:lnTo>
                  <a:lnTo>
                    <a:pt x="352653" y="345439"/>
                  </a:lnTo>
                  <a:lnTo>
                    <a:pt x="379107" y="331469"/>
                  </a:lnTo>
                  <a:lnTo>
                    <a:pt x="361048" y="326389"/>
                  </a:lnTo>
                  <a:lnTo>
                    <a:pt x="362229" y="322579"/>
                  </a:lnTo>
                  <a:lnTo>
                    <a:pt x="362496" y="321309"/>
                  </a:lnTo>
                  <a:lnTo>
                    <a:pt x="347332" y="321309"/>
                  </a:lnTo>
                  <a:lnTo>
                    <a:pt x="342811" y="320039"/>
                  </a:lnTo>
                  <a:lnTo>
                    <a:pt x="332696" y="314959"/>
                  </a:lnTo>
                  <a:lnTo>
                    <a:pt x="322816" y="309879"/>
                  </a:lnTo>
                  <a:lnTo>
                    <a:pt x="313205" y="304799"/>
                  </a:lnTo>
                  <a:lnTo>
                    <a:pt x="303898" y="298449"/>
                  </a:lnTo>
                  <a:lnTo>
                    <a:pt x="298073" y="295909"/>
                  </a:lnTo>
                  <a:lnTo>
                    <a:pt x="291893" y="293369"/>
                  </a:lnTo>
                  <a:lnTo>
                    <a:pt x="278803" y="290829"/>
                  </a:lnTo>
                  <a:close/>
                </a:path>
                <a:path w="495934" h="712470">
                  <a:moveTo>
                    <a:pt x="208648" y="290829"/>
                  </a:moveTo>
                  <a:lnTo>
                    <a:pt x="195568" y="293369"/>
                  </a:lnTo>
                  <a:lnTo>
                    <a:pt x="189415" y="295909"/>
                  </a:lnTo>
                  <a:lnTo>
                    <a:pt x="183641" y="298449"/>
                  </a:lnTo>
                  <a:lnTo>
                    <a:pt x="174297" y="304799"/>
                  </a:lnTo>
                  <a:lnTo>
                    <a:pt x="164690" y="309879"/>
                  </a:lnTo>
                  <a:lnTo>
                    <a:pt x="154831" y="314959"/>
                  </a:lnTo>
                  <a:lnTo>
                    <a:pt x="144729" y="320039"/>
                  </a:lnTo>
                  <a:lnTo>
                    <a:pt x="140207" y="321309"/>
                  </a:lnTo>
                  <a:lnTo>
                    <a:pt x="173702" y="321309"/>
                  </a:lnTo>
                  <a:lnTo>
                    <a:pt x="182815" y="316229"/>
                  </a:lnTo>
                  <a:lnTo>
                    <a:pt x="191681" y="311149"/>
                  </a:lnTo>
                  <a:lnTo>
                    <a:pt x="202657" y="306069"/>
                  </a:lnTo>
                  <a:lnTo>
                    <a:pt x="242239" y="306069"/>
                  </a:lnTo>
                  <a:lnTo>
                    <a:pt x="240703" y="304799"/>
                  </a:lnTo>
                  <a:lnTo>
                    <a:pt x="233780" y="298449"/>
                  </a:lnTo>
                  <a:lnTo>
                    <a:pt x="225999" y="294639"/>
                  </a:lnTo>
                  <a:lnTo>
                    <a:pt x="217557" y="292099"/>
                  </a:lnTo>
                  <a:lnTo>
                    <a:pt x="208648" y="290829"/>
                  </a:lnTo>
                  <a:close/>
                </a:path>
                <a:path w="495934" h="712470">
                  <a:moveTo>
                    <a:pt x="367372" y="177799"/>
                  </a:moveTo>
                  <a:lnTo>
                    <a:pt x="352831" y="177799"/>
                  </a:lnTo>
                  <a:lnTo>
                    <a:pt x="352742" y="289559"/>
                  </a:lnTo>
                  <a:lnTo>
                    <a:pt x="352652" y="292099"/>
                  </a:lnTo>
                  <a:lnTo>
                    <a:pt x="347332" y="321309"/>
                  </a:lnTo>
                  <a:lnTo>
                    <a:pt x="362496" y="321309"/>
                  </a:lnTo>
                  <a:lnTo>
                    <a:pt x="363575" y="317499"/>
                  </a:lnTo>
                  <a:lnTo>
                    <a:pt x="366471" y="316229"/>
                  </a:lnTo>
                  <a:lnTo>
                    <a:pt x="385318" y="311149"/>
                  </a:lnTo>
                  <a:lnTo>
                    <a:pt x="397027" y="302259"/>
                  </a:lnTo>
                  <a:lnTo>
                    <a:pt x="366471" y="302259"/>
                  </a:lnTo>
                  <a:lnTo>
                    <a:pt x="366928" y="295909"/>
                  </a:lnTo>
                  <a:lnTo>
                    <a:pt x="367195" y="293369"/>
                  </a:lnTo>
                  <a:lnTo>
                    <a:pt x="367313" y="290829"/>
                  </a:lnTo>
                  <a:lnTo>
                    <a:pt x="367372" y="224789"/>
                  </a:lnTo>
                  <a:lnTo>
                    <a:pt x="397711" y="224789"/>
                  </a:lnTo>
                  <a:lnTo>
                    <a:pt x="385698" y="215899"/>
                  </a:lnTo>
                  <a:lnTo>
                    <a:pt x="378472" y="212089"/>
                  </a:lnTo>
                  <a:lnTo>
                    <a:pt x="367372" y="210819"/>
                  </a:lnTo>
                  <a:lnTo>
                    <a:pt x="367372" y="177799"/>
                  </a:lnTo>
                  <a:close/>
                </a:path>
                <a:path w="495934" h="712470">
                  <a:moveTo>
                    <a:pt x="134708" y="224789"/>
                  </a:moveTo>
                  <a:lnTo>
                    <a:pt x="120167" y="224789"/>
                  </a:lnTo>
                  <a:lnTo>
                    <a:pt x="120226" y="290829"/>
                  </a:lnTo>
                  <a:lnTo>
                    <a:pt x="120345" y="293369"/>
                  </a:lnTo>
                  <a:lnTo>
                    <a:pt x="120624" y="295909"/>
                  </a:lnTo>
                  <a:lnTo>
                    <a:pt x="120802" y="298449"/>
                  </a:lnTo>
                  <a:lnTo>
                    <a:pt x="120891" y="299719"/>
                  </a:lnTo>
                  <a:lnTo>
                    <a:pt x="120980" y="300989"/>
                  </a:lnTo>
                  <a:lnTo>
                    <a:pt x="121069" y="302259"/>
                  </a:lnTo>
                  <a:lnTo>
                    <a:pt x="135743" y="302259"/>
                  </a:lnTo>
                  <a:lnTo>
                    <a:pt x="134964" y="294639"/>
                  </a:lnTo>
                  <a:lnTo>
                    <a:pt x="134879" y="292099"/>
                  </a:lnTo>
                  <a:lnTo>
                    <a:pt x="134794" y="289559"/>
                  </a:lnTo>
                  <a:lnTo>
                    <a:pt x="134708" y="224789"/>
                  </a:lnTo>
                  <a:close/>
                </a:path>
                <a:path w="495934" h="712470">
                  <a:moveTo>
                    <a:pt x="397711" y="224789"/>
                  </a:moveTo>
                  <a:lnTo>
                    <a:pt x="367372" y="224789"/>
                  </a:lnTo>
                  <a:lnTo>
                    <a:pt x="373240" y="227329"/>
                  </a:lnTo>
                  <a:lnTo>
                    <a:pt x="383922" y="232409"/>
                  </a:lnTo>
                  <a:lnTo>
                    <a:pt x="392191" y="241299"/>
                  </a:lnTo>
                  <a:lnTo>
                    <a:pt x="397532" y="251459"/>
                  </a:lnTo>
                  <a:lnTo>
                    <a:pt x="399427" y="264159"/>
                  </a:lnTo>
                  <a:lnTo>
                    <a:pt x="397499" y="275589"/>
                  </a:lnTo>
                  <a:lnTo>
                    <a:pt x="392056" y="287019"/>
                  </a:lnTo>
                  <a:lnTo>
                    <a:pt x="383616" y="294639"/>
                  </a:lnTo>
                  <a:lnTo>
                    <a:pt x="372694" y="300989"/>
                  </a:lnTo>
                  <a:lnTo>
                    <a:pt x="366471" y="302259"/>
                  </a:lnTo>
                  <a:lnTo>
                    <a:pt x="397027" y="302259"/>
                  </a:lnTo>
                  <a:lnTo>
                    <a:pt x="400372" y="299719"/>
                  </a:lnTo>
                  <a:lnTo>
                    <a:pt x="410346" y="283209"/>
                  </a:lnTo>
                  <a:lnTo>
                    <a:pt x="413956" y="264159"/>
                  </a:lnTo>
                  <a:lnTo>
                    <a:pt x="413956" y="226059"/>
                  </a:lnTo>
                  <a:lnTo>
                    <a:pt x="399427" y="226059"/>
                  </a:lnTo>
                  <a:lnTo>
                    <a:pt x="397711" y="224789"/>
                  </a:lnTo>
                  <a:close/>
                </a:path>
                <a:path w="495934" h="712470">
                  <a:moveTo>
                    <a:pt x="134708" y="177799"/>
                  </a:moveTo>
                  <a:lnTo>
                    <a:pt x="120167" y="177799"/>
                  </a:lnTo>
                  <a:lnTo>
                    <a:pt x="120167" y="210819"/>
                  </a:lnTo>
                  <a:lnTo>
                    <a:pt x="109067" y="212089"/>
                  </a:lnTo>
                  <a:lnTo>
                    <a:pt x="101841" y="215899"/>
                  </a:lnTo>
                  <a:lnTo>
                    <a:pt x="88125" y="226059"/>
                  </a:lnTo>
                  <a:lnTo>
                    <a:pt x="117233" y="226059"/>
                  </a:lnTo>
                  <a:lnTo>
                    <a:pt x="120167" y="224789"/>
                  </a:lnTo>
                  <a:lnTo>
                    <a:pt x="134708" y="224789"/>
                  </a:lnTo>
                  <a:lnTo>
                    <a:pt x="134708" y="177799"/>
                  </a:lnTo>
                  <a:close/>
                </a:path>
                <a:path w="495934" h="712470">
                  <a:moveTo>
                    <a:pt x="413956" y="177799"/>
                  </a:moveTo>
                  <a:lnTo>
                    <a:pt x="399427" y="177799"/>
                  </a:lnTo>
                  <a:lnTo>
                    <a:pt x="399427" y="226059"/>
                  </a:lnTo>
                  <a:lnTo>
                    <a:pt x="413956" y="226059"/>
                  </a:lnTo>
                  <a:lnTo>
                    <a:pt x="413956" y="177799"/>
                  </a:lnTo>
                  <a:close/>
                </a:path>
                <a:path w="495934" h="712470">
                  <a:moveTo>
                    <a:pt x="342811" y="0"/>
                  </a:moveTo>
                  <a:lnTo>
                    <a:pt x="144729" y="0"/>
                  </a:lnTo>
                  <a:lnTo>
                    <a:pt x="134949" y="2539"/>
                  </a:lnTo>
                  <a:lnTo>
                    <a:pt x="126442" y="6349"/>
                  </a:lnTo>
                  <a:lnTo>
                    <a:pt x="119767" y="12699"/>
                  </a:lnTo>
                  <a:lnTo>
                    <a:pt x="115481" y="21589"/>
                  </a:lnTo>
                  <a:lnTo>
                    <a:pt x="86309" y="119379"/>
                  </a:lnTo>
                  <a:lnTo>
                    <a:pt x="84874" y="120649"/>
                  </a:lnTo>
                  <a:lnTo>
                    <a:pt x="27000" y="154939"/>
                  </a:lnTo>
                  <a:lnTo>
                    <a:pt x="27000" y="177799"/>
                  </a:lnTo>
                  <a:lnTo>
                    <a:pt x="460463" y="177799"/>
                  </a:lnTo>
                  <a:lnTo>
                    <a:pt x="460463" y="163829"/>
                  </a:lnTo>
                  <a:lnTo>
                    <a:pt x="41262" y="163829"/>
                  </a:lnTo>
                  <a:lnTo>
                    <a:pt x="94526" y="130809"/>
                  </a:lnTo>
                  <a:lnTo>
                    <a:pt x="420270" y="130809"/>
                  </a:lnTo>
                  <a:lnTo>
                    <a:pt x="401231" y="119379"/>
                  </a:lnTo>
                  <a:lnTo>
                    <a:pt x="400964" y="118109"/>
                  </a:lnTo>
                  <a:lnTo>
                    <a:pt x="400584" y="116839"/>
                  </a:lnTo>
                  <a:lnTo>
                    <a:pt x="121704" y="116839"/>
                  </a:lnTo>
                  <a:lnTo>
                    <a:pt x="122964" y="115569"/>
                  </a:lnTo>
                  <a:lnTo>
                    <a:pt x="102742" y="115569"/>
                  </a:lnTo>
                  <a:lnTo>
                    <a:pt x="120167" y="57149"/>
                  </a:lnTo>
                  <a:lnTo>
                    <a:pt x="140357" y="57149"/>
                  </a:lnTo>
                  <a:lnTo>
                    <a:pt x="124866" y="41909"/>
                  </a:lnTo>
                  <a:lnTo>
                    <a:pt x="129374" y="26669"/>
                  </a:lnTo>
                  <a:lnTo>
                    <a:pt x="131457" y="19049"/>
                  </a:lnTo>
                  <a:lnTo>
                    <a:pt x="137591" y="15239"/>
                  </a:lnTo>
                  <a:lnTo>
                    <a:pt x="369005" y="15239"/>
                  </a:lnTo>
                  <a:lnTo>
                    <a:pt x="367778" y="12699"/>
                  </a:lnTo>
                  <a:lnTo>
                    <a:pt x="361099" y="6349"/>
                  </a:lnTo>
                  <a:lnTo>
                    <a:pt x="352590" y="2539"/>
                  </a:lnTo>
                  <a:lnTo>
                    <a:pt x="342811" y="0"/>
                  </a:lnTo>
                  <a:close/>
                </a:path>
                <a:path w="495934" h="712470">
                  <a:moveTo>
                    <a:pt x="420270" y="130809"/>
                  </a:moveTo>
                  <a:lnTo>
                    <a:pt x="393014" y="130809"/>
                  </a:lnTo>
                  <a:lnTo>
                    <a:pt x="446277" y="163829"/>
                  </a:lnTo>
                  <a:lnTo>
                    <a:pt x="460463" y="163829"/>
                  </a:lnTo>
                  <a:lnTo>
                    <a:pt x="460463" y="154939"/>
                  </a:lnTo>
                  <a:lnTo>
                    <a:pt x="420270" y="130809"/>
                  </a:lnTo>
                  <a:close/>
                </a:path>
                <a:path w="495934" h="712470">
                  <a:moveTo>
                    <a:pt x="170970" y="87629"/>
                  </a:moveTo>
                  <a:lnTo>
                    <a:pt x="150685" y="87629"/>
                  </a:lnTo>
                  <a:lnTo>
                    <a:pt x="179666" y="116839"/>
                  </a:lnTo>
                  <a:lnTo>
                    <a:pt x="214795" y="116839"/>
                  </a:lnTo>
                  <a:lnTo>
                    <a:pt x="217315" y="114299"/>
                  </a:lnTo>
                  <a:lnTo>
                    <a:pt x="197180" y="114299"/>
                  </a:lnTo>
                  <a:lnTo>
                    <a:pt x="170970" y="87629"/>
                  </a:lnTo>
                  <a:close/>
                </a:path>
                <a:path w="495934" h="712470">
                  <a:moveTo>
                    <a:pt x="264051" y="87629"/>
                  </a:moveTo>
                  <a:lnTo>
                    <a:pt x="243776" y="87629"/>
                  </a:lnTo>
                  <a:lnTo>
                    <a:pt x="272757" y="116839"/>
                  </a:lnTo>
                  <a:lnTo>
                    <a:pt x="307873" y="116839"/>
                  </a:lnTo>
                  <a:lnTo>
                    <a:pt x="310393" y="114299"/>
                  </a:lnTo>
                  <a:lnTo>
                    <a:pt x="290271" y="114299"/>
                  </a:lnTo>
                  <a:lnTo>
                    <a:pt x="264051" y="87629"/>
                  </a:lnTo>
                  <a:close/>
                </a:path>
                <a:path w="495934" h="712470">
                  <a:moveTo>
                    <a:pt x="357168" y="87629"/>
                  </a:moveTo>
                  <a:lnTo>
                    <a:pt x="336854" y="87629"/>
                  </a:lnTo>
                  <a:lnTo>
                    <a:pt x="365836" y="116839"/>
                  </a:lnTo>
                  <a:lnTo>
                    <a:pt x="400584" y="116839"/>
                  </a:lnTo>
                  <a:lnTo>
                    <a:pt x="400204" y="115569"/>
                  </a:lnTo>
                  <a:lnTo>
                    <a:pt x="384708" y="115569"/>
                  </a:lnTo>
                  <a:lnTo>
                    <a:pt x="357168" y="87629"/>
                  </a:lnTo>
                  <a:close/>
                </a:path>
                <a:path w="495934" h="712470">
                  <a:moveTo>
                    <a:pt x="140357" y="57149"/>
                  </a:moveTo>
                  <a:lnTo>
                    <a:pt x="120167" y="57149"/>
                  </a:lnTo>
                  <a:lnTo>
                    <a:pt x="140398" y="77469"/>
                  </a:lnTo>
                  <a:lnTo>
                    <a:pt x="102742" y="115569"/>
                  </a:lnTo>
                  <a:lnTo>
                    <a:pt x="122964" y="115569"/>
                  </a:lnTo>
                  <a:lnTo>
                    <a:pt x="150685" y="87629"/>
                  </a:lnTo>
                  <a:lnTo>
                    <a:pt x="170970" y="87629"/>
                  </a:lnTo>
                  <a:lnTo>
                    <a:pt x="160985" y="77469"/>
                  </a:lnTo>
                  <a:lnTo>
                    <a:pt x="171326" y="67309"/>
                  </a:lnTo>
                  <a:lnTo>
                    <a:pt x="150685" y="67309"/>
                  </a:lnTo>
                  <a:lnTo>
                    <a:pt x="140357" y="57149"/>
                  </a:lnTo>
                  <a:close/>
                </a:path>
                <a:path w="495934" h="712470">
                  <a:moveTo>
                    <a:pt x="382716" y="57149"/>
                  </a:moveTo>
                  <a:lnTo>
                    <a:pt x="367372" y="57149"/>
                  </a:lnTo>
                  <a:lnTo>
                    <a:pt x="384708" y="115569"/>
                  </a:lnTo>
                  <a:lnTo>
                    <a:pt x="400204" y="115569"/>
                  </a:lnTo>
                  <a:lnTo>
                    <a:pt x="382716" y="57149"/>
                  </a:lnTo>
                  <a:close/>
                </a:path>
                <a:path w="495934" h="712470">
                  <a:moveTo>
                    <a:pt x="218744" y="41909"/>
                  </a:moveTo>
                  <a:lnTo>
                    <a:pt x="197180" y="41909"/>
                  </a:lnTo>
                  <a:lnTo>
                    <a:pt x="233476" y="77469"/>
                  </a:lnTo>
                  <a:lnTo>
                    <a:pt x="197180" y="114299"/>
                  </a:lnTo>
                  <a:lnTo>
                    <a:pt x="217315" y="114299"/>
                  </a:lnTo>
                  <a:lnTo>
                    <a:pt x="243776" y="87629"/>
                  </a:lnTo>
                  <a:lnTo>
                    <a:pt x="264051" y="87629"/>
                  </a:lnTo>
                  <a:lnTo>
                    <a:pt x="254063" y="77469"/>
                  </a:lnTo>
                  <a:lnTo>
                    <a:pt x="264408" y="67309"/>
                  </a:lnTo>
                  <a:lnTo>
                    <a:pt x="243776" y="67309"/>
                  </a:lnTo>
                  <a:lnTo>
                    <a:pt x="218744" y="41909"/>
                  </a:lnTo>
                  <a:close/>
                </a:path>
                <a:path w="495934" h="712470">
                  <a:moveTo>
                    <a:pt x="311822" y="41909"/>
                  </a:moveTo>
                  <a:lnTo>
                    <a:pt x="290271" y="41909"/>
                  </a:lnTo>
                  <a:lnTo>
                    <a:pt x="326567" y="77469"/>
                  </a:lnTo>
                  <a:lnTo>
                    <a:pt x="290271" y="114299"/>
                  </a:lnTo>
                  <a:lnTo>
                    <a:pt x="310393" y="114299"/>
                  </a:lnTo>
                  <a:lnTo>
                    <a:pt x="336854" y="87629"/>
                  </a:lnTo>
                  <a:lnTo>
                    <a:pt x="357168" y="87629"/>
                  </a:lnTo>
                  <a:lnTo>
                    <a:pt x="347154" y="77469"/>
                  </a:lnTo>
                  <a:lnTo>
                    <a:pt x="357263" y="67309"/>
                  </a:lnTo>
                  <a:lnTo>
                    <a:pt x="336854" y="67309"/>
                  </a:lnTo>
                  <a:lnTo>
                    <a:pt x="311822" y="41909"/>
                  </a:lnTo>
                  <a:close/>
                </a:path>
                <a:path w="495934" h="712470">
                  <a:moveTo>
                    <a:pt x="223545" y="15239"/>
                  </a:moveTo>
                  <a:lnTo>
                    <a:pt x="170916" y="15239"/>
                  </a:lnTo>
                  <a:lnTo>
                    <a:pt x="186893" y="30479"/>
                  </a:lnTo>
                  <a:lnTo>
                    <a:pt x="150685" y="67309"/>
                  </a:lnTo>
                  <a:lnTo>
                    <a:pt x="171326" y="67309"/>
                  </a:lnTo>
                  <a:lnTo>
                    <a:pt x="197180" y="41909"/>
                  </a:lnTo>
                  <a:lnTo>
                    <a:pt x="218744" y="41909"/>
                  </a:lnTo>
                  <a:lnTo>
                    <a:pt x="207479" y="30479"/>
                  </a:lnTo>
                  <a:lnTo>
                    <a:pt x="223545" y="15239"/>
                  </a:lnTo>
                  <a:close/>
                </a:path>
                <a:path w="495934" h="712470">
                  <a:moveTo>
                    <a:pt x="316636" y="15239"/>
                  </a:moveTo>
                  <a:lnTo>
                    <a:pt x="263994" y="15239"/>
                  </a:lnTo>
                  <a:lnTo>
                    <a:pt x="279971" y="30479"/>
                  </a:lnTo>
                  <a:lnTo>
                    <a:pt x="243776" y="67309"/>
                  </a:lnTo>
                  <a:lnTo>
                    <a:pt x="264408" y="67309"/>
                  </a:lnTo>
                  <a:lnTo>
                    <a:pt x="290271" y="41909"/>
                  </a:lnTo>
                  <a:lnTo>
                    <a:pt x="311822" y="41909"/>
                  </a:lnTo>
                  <a:lnTo>
                    <a:pt x="300558" y="30479"/>
                  </a:lnTo>
                  <a:lnTo>
                    <a:pt x="316636" y="15239"/>
                  </a:lnTo>
                  <a:close/>
                </a:path>
                <a:path w="495934" h="712470">
                  <a:moveTo>
                    <a:pt x="369005" y="15239"/>
                  </a:moveTo>
                  <a:lnTo>
                    <a:pt x="349948" y="15239"/>
                  </a:lnTo>
                  <a:lnTo>
                    <a:pt x="356082" y="19049"/>
                  </a:lnTo>
                  <a:lnTo>
                    <a:pt x="358165" y="26669"/>
                  </a:lnTo>
                  <a:lnTo>
                    <a:pt x="362673" y="41909"/>
                  </a:lnTo>
                  <a:lnTo>
                    <a:pt x="336854" y="67309"/>
                  </a:lnTo>
                  <a:lnTo>
                    <a:pt x="357263" y="67309"/>
                  </a:lnTo>
                  <a:lnTo>
                    <a:pt x="367372" y="57149"/>
                  </a:lnTo>
                  <a:lnTo>
                    <a:pt x="382716" y="57149"/>
                  </a:lnTo>
                  <a:lnTo>
                    <a:pt x="372071" y="21589"/>
                  </a:lnTo>
                  <a:lnTo>
                    <a:pt x="369005" y="15239"/>
                  </a:lnTo>
                  <a:close/>
                </a:path>
              </a:pathLst>
            </a:custGeom>
            <a:solidFill>
              <a:srgbClr val="308184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1781"/>
            </a:p>
          </p:txBody>
        </p:sp>
        <p:sp>
          <p:nvSpPr>
            <p:cNvPr id="20" name="object 20"/>
            <p:cNvSpPr/>
            <p:nvPr/>
          </p:nvSpPr>
          <p:spPr>
            <a:xfrm>
              <a:off x="8755825" y="5617006"/>
              <a:ext cx="154940" cy="120650"/>
            </a:xfrm>
            <a:custGeom>
              <a:avLst/>
              <a:gdLst/>
              <a:ahLst/>
              <a:cxnLst/>
              <a:rect l="l" t="t" r="r" b="b"/>
              <a:pathLst>
                <a:path w="154940" h="120650">
                  <a:moveTo>
                    <a:pt x="18694" y="4191"/>
                  </a:moveTo>
                  <a:lnTo>
                    <a:pt x="14490" y="0"/>
                  </a:lnTo>
                  <a:lnTo>
                    <a:pt x="9347" y="0"/>
                  </a:lnTo>
                  <a:lnTo>
                    <a:pt x="4191" y="0"/>
                  </a:lnTo>
                  <a:lnTo>
                    <a:pt x="0" y="4191"/>
                  </a:lnTo>
                  <a:lnTo>
                    <a:pt x="0" y="38519"/>
                  </a:lnTo>
                  <a:lnTo>
                    <a:pt x="4191" y="42710"/>
                  </a:lnTo>
                  <a:lnTo>
                    <a:pt x="14490" y="42710"/>
                  </a:lnTo>
                  <a:lnTo>
                    <a:pt x="18694" y="38519"/>
                  </a:lnTo>
                  <a:lnTo>
                    <a:pt x="18694" y="4191"/>
                  </a:lnTo>
                  <a:close/>
                </a:path>
                <a:path w="154940" h="120650">
                  <a:moveTo>
                    <a:pt x="108813" y="102908"/>
                  </a:moveTo>
                  <a:lnTo>
                    <a:pt x="102857" y="94500"/>
                  </a:lnTo>
                  <a:lnTo>
                    <a:pt x="97002" y="93522"/>
                  </a:lnTo>
                  <a:lnTo>
                    <a:pt x="92798" y="96494"/>
                  </a:lnTo>
                  <a:lnTo>
                    <a:pt x="90347" y="98247"/>
                  </a:lnTo>
                  <a:lnTo>
                    <a:pt x="85166" y="101231"/>
                  </a:lnTo>
                  <a:lnTo>
                    <a:pt x="70497" y="101688"/>
                  </a:lnTo>
                  <a:lnTo>
                    <a:pt x="64439" y="98475"/>
                  </a:lnTo>
                  <a:lnTo>
                    <a:pt x="60007" y="95326"/>
                  </a:lnTo>
                  <a:lnTo>
                    <a:pt x="58115" y="94780"/>
                  </a:lnTo>
                  <a:lnTo>
                    <a:pt x="53327" y="94780"/>
                  </a:lnTo>
                  <a:lnTo>
                    <a:pt x="50431" y="96151"/>
                  </a:lnTo>
                  <a:lnTo>
                    <a:pt x="47167" y="100749"/>
                  </a:lnTo>
                  <a:lnTo>
                    <a:pt x="46609" y="103225"/>
                  </a:lnTo>
                  <a:lnTo>
                    <a:pt x="47447" y="108153"/>
                  </a:lnTo>
                  <a:lnTo>
                    <a:pt x="77241" y="120192"/>
                  </a:lnTo>
                  <a:lnTo>
                    <a:pt x="85102" y="119418"/>
                  </a:lnTo>
                  <a:lnTo>
                    <a:pt x="92379" y="117424"/>
                  </a:lnTo>
                  <a:lnTo>
                    <a:pt x="98691" y="114693"/>
                  </a:lnTo>
                  <a:lnTo>
                    <a:pt x="103632" y="111734"/>
                  </a:lnTo>
                  <a:lnTo>
                    <a:pt x="107835" y="108750"/>
                  </a:lnTo>
                  <a:lnTo>
                    <a:pt x="108813" y="102908"/>
                  </a:lnTo>
                  <a:close/>
                </a:path>
                <a:path w="154940" h="120650">
                  <a:moveTo>
                    <a:pt x="154470" y="4191"/>
                  </a:moveTo>
                  <a:lnTo>
                    <a:pt x="150266" y="0"/>
                  </a:lnTo>
                  <a:lnTo>
                    <a:pt x="145122" y="0"/>
                  </a:lnTo>
                  <a:lnTo>
                    <a:pt x="139966" y="0"/>
                  </a:lnTo>
                  <a:lnTo>
                    <a:pt x="135775" y="4191"/>
                  </a:lnTo>
                  <a:lnTo>
                    <a:pt x="135775" y="38519"/>
                  </a:lnTo>
                  <a:lnTo>
                    <a:pt x="139966" y="42710"/>
                  </a:lnTo>
                  <a:lnTo>
                    <a:pt x="150266" y="42710"/>
                  </a:lnTo>
                  <a:lnTo>
                    <a:pt x="154470" y="38519"/>
                  </a:lnTo>
                  <a:lnTo>
                    <a:pt x="154470" y="4191"/>
                  </a:lnTo>
                  <a:close/>
                </a:path>
              </a:pathLst>
            </a:custGeom>
            <a:solidFill>
              <a:srgbClr val="B6CD3E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1781"/>
            </a:p>
          </p:txBody>
        </p:sp>
        <p:sp>
          <p:nvSpPr>
            <p:cNvPr id="21" name="object 21"/>
            <p:cNvSpPr/>
            <p:nvPr/>
          </p:nvSpPr>
          <p:spPr>
            <a:xfrm>
              <a:off x="8310461" y="5591809"/>
              <a:ext cx="1099820" cy="120650"/>
            </a:xfrm>
            <a:custGeom>
              <a:avLst/>
              <a:gdLst/>
              <a:ahLst/>
              <a:cxnLst/>
              <a:rect l="l" t="t" r="r" b="b"/>
              <a:pathLst>
                <a:path w="1099820" h="120650">
                  <a:moveTo>
                    <a:pt x="18694" y="4191"/>
                  </a:moveTo>
                  <a:lnTo>
                    <a:pt x="14490" y="0"/>
                  </a:lnTo>
                  <a:lnTo>
                    <a:pt x="9347" y="0"/>
                  </a:lnTo>
                  <a:lnTo>
                    <a:pt x="4203" y="0"/>
                  </a:lnTo>
                  <a:lnTo>
                    <a:pt x="0" y="4191"/>
                  </a:lnTo>
                  <a:lnTo>
                    <a:pt x="0" y="38519"/>
                  </a:lnTo>
                  <a:lnTo>
                    <a:pt x="4203" y="42710"/>
                  </a:lnTo>
                  <a:lnTo>
                    <a:pt x="14490" y="42710"/>
                  </a:lnTo>
                  <a:lnTo>
                    <a:pt x="18694" y="38519"/>
                  </a:lnTo>
                  <a:lnTo>
                    <a:pt x="18694" y="4191"/>
                  </a:lnTo>
                  <a:close/>
                </a:path>
                <a:path w="1099820" h="120650">
                  <a:moveTo>
                    <a:pt x="108826" y="102895"/>
                  </a:moveTo>
                  <a:lnTo>
                    <a:pt x="105841" y="98691"/>
                  </a:lnTo>
                  <a:lnTo>
                    <a:pt x="104394" y="96659"/>
                  </a:lnTo>
                  <a:lnTo>
                    <a:pt x="102247" y="95313"/>
                  </a:lnTo>
                  <a:lnTo>
                    <a:pt x="97332" y="94488"/>
                  </a:lnTo>
                  <a:lnTo>
                    <a:pt x="94843" y="95046"/>
                  </a:lnTo>
                  <a:lnTo>
                    <a:pt x="90347" y="98247"/>
                  </a:lnTo>
                  <a:lnTo>
                    <a:pt x="85166" y="101219"/>
                  </a:lnTo>
                  <a:lnTo>
                    <a:pt x="70383" y="101688"/>
                  </a:lnTo>
                  <a:lnTo>
                    <a:pt x="64452" y="98475"/>
                  </a:lnTo>
                  <a:lnTo>
                    <a:pt x="60020" y="95326"/>
                  </a:lnTo>
                  <a:lnTo>
                    <a:pt x="58127" y="94767"/>
                  </a:lnTo>
                  <a:lnTo>
                    <a:pt x="53327" y="94767"/>
                  </a:lnTo>
                  <a:lnTo>
                    <a:pt x="50444" y="96139"/>
                  </a:lnTo>
                  <a:lnTo>
                    <a:pt x="45643" y="102908"/>
                  </a:lnTo>
                  <a:lnTo>
                    <a:pt x="46647" y="108750"/>
                  </a:lnTo>
                  <a:lnTo>
                    <a:pt x="77254" y="120180"/>
                  </a:lnTo>
                  <a:lnTo>
                    <a:pt x="85115" y="119418"/>
                  </a:lnTo>
                  <a:lnTo>
                    <a:pt x="92392" y="117424"/>
                  </a:lnTo>
                  <a:lnTo>
                    <a:pt x="98704" y="114706"/>
                  </a:lnTo>
                  <a:lnTo>
                    <a:pt x="103632" y="111734"/>
                  </a:lnTo>
                  <a:lnTo>
                    <a:pt x="107835" y="108750"/>
                  </a:lnTo>
                  <a:lnTo>
                    <a:pt x="108826" y="102895"/>
                  </a:lnTo>
                  <a:close/>
                </a:path>
                <a:path w="1099820" h="120650">
                  <a:moveTo>
                    <a:pt x="154482" y="4191"/>
                  </a:moveTo>
                  <a:lnTo>
                    <a:pt x="150291" y="0"/>
                  </a:lnTo>
                  <a:lnTo>
                    <a:pt x="145135" y="0"/>
                  </a:lnTo>
                  <a:lnTo>
                    <a:pt x="139992" y="0"/>
                  </a:lnTo>
                  <a:lnTo>
                    <a:pt x="135788" y="4191"/>
                  </a:lnTo>
                  <a:lnTo>
                    <a:pt x="135788" y="38519"/>
                  </a:lnTo>
                  <a:lnTo>
                    <a:pt x="139992" y="42710"/>
                  </a:lnTo>
                  <a:lnTo>
                    <a:pt x="150291" y="42710"/>
                  </a:lnTo>
                  <a:lnTo>
                    <a:pt x="154482" y="38519"/>
                  </a:lnTo>
                  <a:lnTo>
                    <a:pt x="154482" y="4191"/>
                  </a:lnTo>
                  <a:close/>
                </a:path>
                <a:path w="1099820" h="120650">
                  <a:moveTo>
                    <a:pt x="963460" y="20980"/>
                  </a:moveTo>
                  <a:lnTo>
                    <a:pt x="959269" y="16789"/>
                  </a:lnTo>
                  <a:lnTo>
                    <a:pt x="948969" y="16789"/>
                  </a:lnTo>
                  <a:lnTo>
                    <a:pt x="944765" y="20980"/>
                  </a:lnTo>
                  <a:lnTo>
                    <a:pt x="944765" y="55308"/>
                  </a:lnTo>
                  <a:lnTo>
                    <a:pt x="948969" y="59499"/>
                  </a:lnTo>
                  <a:lnTo>
                    <a:pt x="959269" y="59499"/>
                  </a:lnTo>
                  <a:lnTo>
                    <a:pt x="963460" y="55308"/>
                  </a:lnTo>
                  <a:lnTo>
                    <a:pt x="963460" y="26136"/>
                  </a:lnTo>
                  <a:lnTo>
                    <a:pt x="963460" y="20980"/>
                  </a:lnTo>
                  <a:close/>
                </a:path>
                <a:path w="1099820" h="120650">
                  <a:moveTo>
                    <a:pt x="1099248" y="20980"/>
                  </a:moveTo>
                  <a:lnTo>
                    <a:pt x="1095044" y="16789"/>
                  </a:lnTo>
                  <a:lnTo>
                    <a:pt x="1089888" y="16789"/>
                  </a:lnTo>
                  <a:lnTo>
                    <a:pt x="1084745" y="16789"/>
                  </a:lnTo>
                  <a:lnTo>
                    <a:pt x="1080541" y="20980"/>
                  </a:lnTo>
                  <a:lnTo>
                    <a:pt x="1080541" y="55308"/>
                  </a:lnTo>
                  <a:lnTo>
                    <a:pt x="1084745" y="59499"/>
                  </a:lnTo>
                  <a:lnTo>
                    <a:pt x="1095044" y="59499"/>
                  </a:lnTo>
                  <a:lnTo>
                    <a:pt x="1099248" y="55308"/>
                  </a:lnTo>
                  <a:lnTo>
                    <a:pt x="1099248" y="20980"/>
                  </a:lnTo>
                  <a:close/>
                </a:path>
              </a:pathLst>
            </a:custGeom>
            <a:solidFill>
              <a:srgbClr val="308184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1781"/>
            </a:p>
          </p:txBody>
        </p:sp>
        <p:sp>
          <p:nvSpPr>
            <p:cNvPr id="22" name="object 22"/>
            <p:cNvSpPr/>
            <p:nvPr/>
          </p:nvSpPr>
          <p:spPr>
            <a:xfrm>
              <a:off x="8544285" y="5300607"/>
              <a:ext cx="582295" cy="787400"/>
            </a:xfrm>
            <a:custGeom>
              <a:avLst/>
              <a:gdLst/>
              <a:ahLst/>
              <a:cxnLst/>
              <a:rect l="l" t="t" r="r" b="b"/>
              <a:pathLst>
                <a:path w="582295" h="787400">
                  <a:moveTo>
                    <a:pt x="56959" y="542290"/>
                  </a:moveTo>
                  <a:lnTo>
                    <a:pt x="50483" y="546100"/>
                  </a:lnTo>
                  <a:lnTo>
                    <a:pt x="44326" y="549910"/>
                  </a:lnTo>
                  <a:lnTo>
                    <a:pt x="38507" y="553720"/>
                  </a:lnTo>
                  <a:lnTo>
                    <a:pt x="33045" y="558800"/>
                  </a:lnTo>
                  <a:lnTo>
                    <a:pt x="31864" y="558800"/>
                  </a:lnTo>
                  <a:lnTo>
                    <a:pt x="9325" y="590550"/>
                  </a:lnTo>
                  <a:lnTo>
                    <a:pt x="0" y="783590"/>
                  </a:lnTo>
                  <a:lnTo>
                    <a:pt x="4152" y="787400"/>
                  </a:lnTo>
                  <a:lnTo>
                    <a:pt x="13716" y="787400"/>
                  </a:lnTo>
                  <a:lnTo>
                    <a:pt x="17335" y="784860"/>
                  </a:lnTo>
                  <a:lnTo>
                    <a:pt x="18592" y="779780"/>
                  </a:lnTo>
                  <a:lnTo>
                    <a:pt x="18681" y="632460"/>
                  </a:lnTo>
                  <a:lnTo>
                    <a:pt x="20614" y="615950"/>
                  </a:lnTo>
                  <a:lnTo>
                    <a:pt x="25593" y="599440"/>
                  </a:lnTo>
                  <a:lnTo>
                    <a:pt x="33415" y="585470"/>
                  </a:lnTo>
                  <a:lnTo>
                    <a:pt x="43878" y="574040"/>
                  </a:lnTo>
                  <a:lnTo>
                    <a:pt x="45770" y="568960"/>
                  </a:lnTo>
                  <a:lnTo>
                    <a:pt x="47840" y="563880"/>
                  </a:lnTo>
                  <a:lnTo>
                    <a:pt x="49834" y="560070"/>
                  </a:lnTo>
                  <a:lnTo>
                    <a:pt x="49923" y="558800"/>
                  </a:lnTo>
                  <a:lnTo>
                    <a:pt x="52451" y="553720"/>
                  </a:lnTo>
                  <a:lnTo>
                    <a:pt x="56959" y="542290"/>
                  </a:lnTo>
                  <a:close/>
                </a:path>
                <a:path w="582295" h="787400">
                  <a:moveTo>
                    <a:pt x="105388" y="588293"/>
                  </a:moveTo>
                  <a:lnTo>
                    <a:pt x="105625" y="590550"/>
                  </a:lnTo>
                  <a:lnTo>
                    <a:pt x="105752" y="593090"/>
                  </a:lnTo>
                  <a:lnTo>
                    <a:pt x="105816" y="623570"/>
                  </a:lnTo>
                  <a:lnTo>
                    <a:pt x="107429" y="628650"/>
                  </a:lnTo>
                  <a:lnTo>
                    <a:pt x="107975" y="631190"/>
                  </a:lnTo>
                  <a:lnTo>
                    <a:pt x="109512" y="636270"/>
                  </a:lnTo>
                  <a:lnTo>
                    <a:pt x="110236" y="642620"/>
                  </a:lnTo>
                  <a:lnTo>
                    <a:pt x="110236" y="783590"/>
                  </a:lnTo>
                  <a:lnTo>
                    <a:pt x="113931" y="787400"/>
                  </a:lnTo>
                  <a:lnTo>
                    <a:pt x="124764" y="787400"/>
                  </a:lnTo>
                  <a:lnTo>
                    <a:pt x="128917" y="783590"/>
                  </a:lnTo>
                  <a:lnTo>
                    <a:pt x="128917" y="740410"/>
                  </a:lnTo>
                  <a:lnTo>
                    <a:pt x="472008" y="740410"/>
                  </a:lnTo>
                  <a:lnTo>
                    <a:pt x="472008" y="722630"/>
                  </a:lnTo>
                  <a:lnTo>
                    <a:pt x="128917" y="722630"/>
                  </a:lnTo>
                  <a:lnTo>
                    <a:pt x="128864" y="647700"/>
                  </a:lnTo>
                  <a:lnTo>
                    <a:pt x="128650" y="642620"/>
                  </a:lnTo>
                  <a:lnTo>
                    <a:pt x="128597" y="641350"/>
                  </a:lnTo>
                  <a:lnTo>
                    <a:pt x="127642" y="633730"/>
                  </a:lnTo>
                  <a:lnTo>
                    <a:pt x="126061" y="626110"/>
                  </a:lnTo>
                  <a:lnTo>
                    <a:pt x="123863" y="618490"/>
                  </a:lnTo>
                  <a:lnTo>
                    <a:pt x="120803" y="610870"/>
                  </a:lnTo>
                  <a:lnTo>
                    <a:pt x="117049" y="604520"/>
                  </a:lnTo>
                  <a:lnTo>
                    <a:pt x="112618" y="596900"/>
                  </a:lnTo>
                  <a:lnTo>
                    <a:pt x="107530" y="590550"/>
                  </a:lnTo>
                  <a:lnTo>
                    <a:pt x="107162" y="590550"/>
                  </a:lnTo>
                  <a:lnTo>
                    <a:pt x="106718" y="589280"/>
                  </a:lnTo>
                  <a:lnTo>
                    <a:pt x="106260" y="589280"/>
                  </a:lnTo>
                  <a:lnTo>
                    <a:pt x="105388" y="588293"/>
                  </a:lnTo>
                  <a:close/>
                </a:path>
                <a:path w="582295" h="787400">
                  <a:moveTo>
                    <a:pt x="298119" y="740410"/>
                  </a:moveTo>
                  <a:lnTo>
                    <a:pt x="279425" y="740410"/>
                  </a:lnTo>
                  <a:lnTo>
                    <a:pt x="279425" y="783590"/>
                  </a:lnTo>
                  <a:lnTo>
                    <a:pt x="283578" y="787400"/>
                  </a:lnTo>
                  <a:lnTo>
                    <a:pt x="293966" y="787400"/>
                  </a:lnTo>
                  <a:lnTo>
                    <a:pt x="298119" y="783590"/>
                  </a:lnTo>
                  <a:lnTo>
                    <a:pt x="298119" y="740410"/>
                  </a:lnTo>
                  <a:close/>
                </a:path>
                <a:path w="582295" h="787400">
                  <a:moveTo>
                    <a:pt x="472008" y="740410"/>
                  </a:moveTo>
                  <a:lnTo>
                    <a:pt x="448627" y="740410"/>
                  </a:lnTo>
                  <a:lnTo>
                    <a:pt x="448627" y="783590"/>
                  </a:lnTo>
                  <a:lnTo>
                    <a:pt x="452780" y="787400"/>
                  </a:lnTo>
                  <a:lnTo>
                    <a:pt x="467766" y="787400"/>
                  </a:lnTo>
                  <a:lnTo>
                    <a:pt x="472008" y="783590"/>
                  </a:lnTo>
                  <a:lnTo>
                    <a:pt x="472008" y="740410"/>
                  </a:lnTo>
                  <a:close/>
                </a:path>
                <a:path w="582295" h="787400">
                  <a:moveTo>
                    <a:pt x="553534" y="562610"/>
                  </a:moveTo>
                  <a:lnTo>
                    <a:pt x="524548" y="562610"/>
                  </a:lnTo>
                  <a:lnTo>
                    <a:pt x="526173" y="563880"/>
                  </a:lnTo>
                  <a:lnTo>
                    <a:pt x="533133" y="568960"/>
                  </a:lnTo>
                  <a:lnTo>
                    <a:pt x="539267" y="574040"/>
                  </a:lnTo>
                  <a:lnTo>
                    <a:pt x="560914" y="612140"/>
                  </a:lnTo>
                  <a:lnTo>
                    <a:pt x="562884" y="623570"/>
                  </a:lnTo>
                  <a:lnTo>
                    <a:pt x="562981" y="624840"/>
                  </a:lnTo>
                  <a:lnTo>
                    <a:pt x="563078" y="626110"/>
                  </a:lnTo>
                  <a:lnTo>
                    <a:pt x="563174" y="627380"/>
                  </a:lnTo>
                  <a:lnTo>
                    <a:pt x="563271" y="628650"/>
                  </a:lnTo>
                  <a:lnTo>
                    <a:pt x="563368" y="629920"/>
                  </a:lnTo>
                  <a:lnTo>
                    <a:pt x="563465" y="631190"/>
                  </a:lnTo>
                  <a:lnTo>
                    <a:pt x="563562" y="783590"/>
                  </a:lnTo>
                  <a:lnTo>
                    <a:pt x="567715" y="787400"/>
                  </a:lnTo>
                  <a:lnTo>
                    <a:pt x="578002" y="787400"/>
                  </a:lnTo>
                  <a:lnTo>
                    <a:pt x="582244" y="783590"/>
                  </a:lnTo>
                  <a:lnTo>
                    <a:pt x="582129" y="631190"/>
                  </a:lnTo>
                  <a:lnTo>
                    <a:pt x="580978" y="618490"/>
                  </a:lnTo>
                  <a:lnTo>
                    <a:pt x="580863" y="617220"/>
                  </a:lnTo>
                  <a:lnTo>
                    <a:pt x="564375" y="575310"/>
                  </a:lnTo>
                  <a:lnTo>
                    <a:pt x="554977" y="563880"/>
                  </a:lnTo>
                  <a:lnTo>
                    <a:pt x="553534" y="562610"/>
                  </a:lnTo>
                  <a:close/>
                </a:path>
                <a:path w="582295" h="787400">
                  <a:moveTo>
                    <a:pt x="241782" y="618490"/>
                  </a:moveTo>
                  <a:lnTo>
                    <a:pt x="235915" y="618490"/>
                  </a:lnTo>
                  <a:lnTo>
                    <a:pt x="231762" y="621030"/>
                  </a:lnTo>
                  <a:lnTo>
                    <a:pt x="229768" y="622300"/>
                  </a:lnTo>
                  <a:lnTo>
                    <a:pt x="228511" y="624840"/>
                  </a:lnTo>
                  <a:lnTo>
                    <a:pt x="228053" y="627380"/>
                  </a:lnTo>
                  <a:lnTo>
                    <a:pt x="227698" y="629920"/>
                  </a:lnTo>
                  <a:lnTo>
                    <a:pt x="228320" y="632460"/>
                  </a:lnTo>
                  <a:lnTo>
                    <a:pt x="229768" y="633730"/>
                  </a:lnTo>
                  <a:lnTo>
                    <a:pt x="240871" y="648970"/>
                  </a:lnTo>
                  <a:lnTo>
                    <a:pt x="252749" y="662940"/>
                  </a:lnTo>
                  <a:lnTo>
                    <a:pt x="265369" y="675640"/>
                  </a:lnTo>
                  <a:lnTo>
                    <a:pt x="278701" y="688340"/>
                  </a:lnTo>
                  <a:lnTo>
                    <a:pt x="279425" y="688340"/>
                  </a:lnTo>
                  <a:lnTo>
                    <a:pt x="279425" y="722630"/>
                  </a:lnTo>
                  <a:lnTo>
                    <a:pt x="298119" y="722630"/>
                  </a:lnTo>
                  <a:lnTo>
                    <a:pt x="298119" y="688340"/>
                  </a:lnTo>
                  <a:lnTo>
                    <a:pt x="314735" y="671830"/>
                  </a:lnTo>
                  <a:lnTo>
                    <a:pt x="288645" y="671830"/>
                  </a:lnTo>
                  <a:lnTo>
                    <a:pt x="287007" y="670560"/>
                  </a:lnTo>
                  <a:lnTo>
                    <a:pt x="275625" y="659130"/>
                  </a:lnTo>
                  <a:lnTo>
                    <a:pt x="264783" y="647700"/>
                  </a:lnTo>
                  <a:lnTo>
                    <a:pt x="254515" y="636270"/>
                  </a:lnTo>
                  <a:lnTo>
                    <a:pt x="244856" y="623570"/>
                  </a:lnTo>
                  <a:lnTo>
                    <a:pt x="241782" y="618490"/>
                  </a:lnTo>
                  <a:close/>
                </a:path>
                <a:path w="582295" h="787400">
                  <a:moveTo>
                    <a:pt x="463213" y="520700"/>
                  </a:moveTo>
                  <a:lnTo>
                    <a:pt x="401942" y="520700"/>
                  </a:lnTo>
                  <a:lnTo>
                    <a:pt x="501980" y="554990"/>
                  </a:lnTo>
                  <a:lnTo>
                    <a:pt x="471284" y="589280"/>
                  </a:lnTo>
                  <a:lnTo>
                    <a:pt x="450110" y="632460"/>
                  </a:lnTo>
                  <a:lnTo>
                    <a:pt x="448627" y="722630"/>
                  </a:lnTo>
                  <a:lnTo>
                    <a:pt x="472008" y="722630"/>
                  </a:lnTo>
                  <a:lnTo>
                    <a:pt x="472125" y="647700"/>
                  </a:lnTo>
                  <a:lnTo>
                    <a:pt x="473176" y="636270"/>
                  </a:lnTo>
                  <a:lnTo>
                    <a:pt x="476615" y="623570"/>
                  </a:lnTo>
                  <a:lnTo>
                    <a:pt x="482220" y="612140"/>
                  </a:lnTo>
                  <a:lnTo>
                    <a:pt x="489889" y="601980"/>
                  </a:lnTo>
                  <a:lnTo>
                    <a:pt x="524548" y="562610"/>
                  </a:lnTo>
                  <a:lnTo>
                    <a:pt x="553534" y="562610"/>
                  </a:lnTo>
                  <a:lnTo>
                    <a:pt x="546321" y="556260"/>
                  </a:lnTo>
                  <a:lnTo>
                    <a:pt x="536641" y="548640"/>
                  </a:lnTo>
                  <a:lnTo>
                    <a:pt x="525995" y="542290"/>
                  </a:lnTo>
                  <a:lnTo>
                    <a:pt x="514438" y="538480"/>
                  </a:lnTo>
                  <a:lnTo>
                    <a:pt x="463213" y="520700"/>
                  </a:lnTo>
                  <a:close/>
                </a:path>
                <a:path w="582295" h="787400">
                  <a:moveTo>
                    <a:pt x="396174" y="538480"/>
                  </a:moveTo>
                  <a:lnTo>
                    <a:pt x="376580" y="538480"/>
                  </a:lnTo>
                  <a:lnTo>
                    <a:pt x="374053" y="544830"/>
                  </a:lnTo>
                  <a:lnTo>
                    <a:pt x="367673" y="560070"/>
                  </a:lnTo>
                  <a:lnTo>
                    <a:pt x="344525" y="603250"/>
                  </a:lnTo>
                  <a:lnTo>
                    <a:pt x="319376" y="638810"/>
                  </a:lnTo>
                  <a:lnTo>
                    <a:pt x="290169" y="670560"/>
                  </a:lnTo>
                  <a:lnTo>
                    <a:pt x="288645" y="671830"/>
                  </a:lnTo>
                  <a:lnTo>
                    <a:pt x="314735" y="671830"/>
                  </a:lnTo>
                  <a:lnTo>
                    <a:pt x="346805" y="633730"/>
                  </a:lnTo>
                  <a:lnTo>
                    <a:pt x="372745" y="591820"/>
                  </a:lnTo>
                  <a:lnTo>
                    <a:pt x="393224" y="547370"/>
                  </a:lnTo>
                  <a:lnTo>
                    <a:pt x="396174" y="538480"/>
                  </a:lnTo>
                  <a:close/>
                </a:path>
                <a:path w="582295" h="787400">
                  <a:moveTo>
                    <a:pt x="80441" y="560070"/>
                  </a:moveTo>
                  <a:lnTo>
                    <a:pt x="89130" y="588010"/>
                  </a:lnTo>
                  <a:lnTo>
                    <a:pt x="89234" y="589280"/>
                  </a:lnTo>
                  <a:lnTo>
                    <a:pt x="89338" y="590550"/>
                  </a:lnTo>
                  <a:lnTo>
                    <a:pt x="89441" y="591820"/>
                  </a:lnTo>
                  <a:lnTo>
                    <a:pt x="89545" y="593090"/>
                  </a:lnTo>
                  <a:lnTo>
                    <a:pt x="89649" y="598170"/>
                  </a:lnTo>
                  <a:lnTo>
                    <a:pt x="92354" y="601980"/>
                  </a:lnTo>
                  <a:lnTo>
                    <a:pt x="96513" y="607060"/>
                  </a:lnTo>
                  <a:lnTo>
                    <a:pt x="100166" y="612140"/>
                  </a:lnTo>
                  <a:lnTo>
                    <a:pt x="103278" y="618490"/>
                  </a:lnTo>
                  <a:lnTo>
                    <a:pt x="105816" y="623570"/>
                  </a:lnTo>
                  <a:lnTo>
                    <a:pt x="105752" y="593090"/>
                  </a:lnTo>
                  <a:lnTo>
                    <a:pt x="105625" y="590550"/>
                  </a:lnTo>
                  <a:lnTo>
                    <a:pt x="105492" y="589280"/>
                  </a:lnTo>
                  <a:lnTo>
                    <a:pt x="105388" y="588293"/>
                  </a:lnTo>
                  <a:lnTo>
                    <a:pt x="80441" y="560070"/>
                  </a:lnTo>
                  <a:close/>
                </a:path>
                <a:path w="582295" h="787400">
                  <a:moveTo>
                    <a:pt x="81733" y="562610"/>
                  </a:moveTo>
                  <a:lnTo>
                    <a:pt x="57683" y="562610"/>
                  </a:lnTo>
                  <a:lnTo>
                    <a:pt x="89649" y="598170"/>
                  </a:lnTo>
                  <a:lnTo>
                    <a:pt x="89545" y="593090"/>
                  </a:lnTo>
                  <a:lnTo>
                    <a:pt x="89441" y="591820"/>
                  </a:lnTo>
                  <a:lnTo>
                    <a:pt x="89338" y="590550"/>
                  </a:lnTo>
                  <a:lnTo>
                    <a:pt x="89234" y="589280"/>
                  </a:lnTo>
                  <a:lnTo>
                    <a:pt x="89130" y="588010"/>
                  </a:lnTo>
                  <a:lnTo>
                    <a:pt x="89026" y="586740"/>
                  </a:lnTo>
                  <a:lnTo>
                    <a:pt x="88923" y="585470"/>
                  </a:lnTo>
                  <a:lnTo>
                    <a:pt x="87145" y="576580"/>
                  </a:lnTo>
                  <a:lnTo>
                    <a:pt x="84318" y="567690"/>
                  </a:lnTo>
                  <a:lnTo>
                    <a:pt x="81733" y="562610"/>
                  </a:lnTo>
                  <a:close/>
                </a:path>
                <a:path w="582295" h="787400">
                  <a:moveTo>
                    <a:pt x="209442" y="520700"/>
                  </a:moveTo>
                  <a:lnTo>
                    <a:pt x="175425" y="520700"/>
                  </a:lnTo>
                  <a:lnTo>
                    <a:pt x="176047" y="523240"/>
                  </a:lnTo>
                  <a:lnTo>
                    <a:pt x="181006" y="539750"/>
                  </a:lnTo>
                  <a:lnTo>
                    <a:pt x="186775" y="556260"/>
                  </a:lnTo>
                  <a:lnTo>
                    <a:pt x="193320" y="571500"/>
                  </a:lnTo>
                  <a:lnTo>
                    <a:pt x="200609" y="586740"/>
                  </a:lnTo>
                  <a:lnTo>
                    <a:pt x="202869" y="591820"/>
                  </a:lnTo>
                  <a:lnTo>
                    <a:pt x="217766" y="585470"/>
                  </a:lnTo>
                  <a:lnTo>
                    <a:pt x="218579" y="582930"/>
                  </a:lnTo>
                  <a:lnTo>
                    <a:pt x="218401" y="580390"/>
                  </a:lnTo>
                  <a:lnTo>
                    <a:pt x="217220" y="577850"/>
                  </a:lnTo>
                  <a:lnTo>
                    <a:pt x="213125" y="570230"/>
                  </a:lnTo>
                  <a:lnTo>
                    <a:pt x="209251" y="561340"/>
                  </a:lnTo>
                  <a:lnTo>
                    <a:pt x="205615" y="552450"/>
                  </a:lnTo>
                  <a:lnTo>
                    <a:pt x="202234" y="543560"/>
                  </a:lnTo>
                  <a:lnTo>
                    <a:pt x="199885" y="537210"/>
                  </a:lnTo>
                  <a:lnTo>
                    <a:pt x="239917" y="537210"/>
                  </a:lnTo>
                  <a:lnTo>
                    <a:pt x="221745" y="529590"/>
                  </a:lnTo>
                  <a:lnTo>
                    <a:pt x="209442" y="520700"/>
                  </a:lnTo>
                  <a:close/>
                </a:path>
                <a:path w="582295" h="787400">
                  <a:moveTo>
                    <a:pt x="94033" y="575310"/>
                  </a:moveTo>
                  <a:lnTo>
                    <a:pt x="95035" y="576580"/>
                  </a:lnTo>
                  <a:lnTo>
                    <a:pt x="105388" y="588293"/>
                  </a:lnTo>
                  <a:lnTo>
                    <a:pt x="105359" y="588010"/>
                  </a:lnTo>
                  <a:lnTo>
                    <a:pt x="94033" y="575310"/>
                  </a:lnTo>
                  <a:close/>
                </a:path>
                <a:path w="582295" h="787400">
                  <a:moveTo>
                    <a:pt x="71958" y="535940"/>
                  </a:moveTo>
                  <a:lnTo>
                    <a:pt x="67792" y="538480"/>
                  </a:lnTo>
                  <a:lnTo>
                    <a:pt x="65455" y="538480"/>
                  </a:lnTo>
                  <a:lnTo>
                    <a:pt x="63106" y="539750"/>
                  </a:lnTo>
                  <a:lnTo>
                    <a:pt x="59486" y="541020"/>
                  </a:lnTo>
                  <a:lnTo>
                    <a:pt x="56959" y="542290"/>
                  </a:lnTo>
                  <a:lnTo>
                    <a:pt x="52451" y="553720"/>
                  </a:lnTo>
                  <a:lnTo>
                    <a:pt x="49923" y="558800"/>
                  </a:lnTo>
                  <a:lnTo>
                    <a:pt x="49834" y="560070"/>
                  </a:lnTo>
                  <a:lnTo>
                    <a:pt x="47840" y="563880"/>
                  </a:lnTo>
                  <a:lnTo>
                    <a:pt x="45770" y="568960"/>
                  </a:lnTo>
                  <a:lnTo>
                    <a:pt x="43878" y="574040"/>
                  </a:lnTo>
                  <a:lnTo>
                    <a:pt x="47574" y="570230"/>
                  </a:lnTo>
                  <a:lnTo>
                    <a:pt x="51638" y="566420"/>
                  </a:lnTo>
                  <a:lnTo>
                    <a:pt x="56057" y="563880"/>
                  </a:lnTo>
                  <a:lnTo>
                    <a:pt x="57683" y="562610"/>
                  </a:lnTo>
                  <a:lnTo>
                    <a:pt x="81733" y="562610"/>
                  </a:lnTo>
                  <a:lnTo>
                    <a:pt x="80441" y="560070"/>
                  </a:lnTo>
                  <a:lnTo>
                    <a:pt x="75565" y="554990"/>
                  </a:lnTo>
                  <a:lnTo>
                    <a:pt x="76466" y="554990"/>
                  </a:lnTo>
                  <a:lnTo>
                    <a:pt x="90373" y="549910"/>
                  </a:lnTo>
                  <a:lnTo>
                    <a:pt x="87033" y="546100"/>
                  </a:lnTo>
                  <a:lnTo>
                    <a:pt x="83235" y="543560"/>
                  </a:lnTo>
                  <a:lnTo>
                    <a:pt x="76733" y="539750"/>
                  </a:lnTo>
                  <a:lnTo>
                    <a:pt x="74396" y="537210"/>
                  </a:lnTo>
                  <a:lnTo>
                    <a:pt x="71958" y="535940"/>
                  </a:lnTo>
                  <a:close/>
                </a:path>
                <a:path w="582295" h="787400">
                  <a:moveTo>
                    <a:pt x="239917" y="537210"/>
                  </a:moveTo>
                  <a:lnTo>
                    <a:pt x="199885" y="537210"/>
                  </a:lnTo>
                  <a:lnTo>
                    <a:pt x="205574" y="541020"/>
                  </a:lnTo>
                  <a:lnTo>
                    <a:pt x="224942" y="551180"/>
                  </a:lnTo>
                  <a:lnTo>
                    <a:pt x="245470" y="558800"/>
                  </a:lnTo>
                  <a:lnTo>
                    <a:pt x="266862" y="563880"/>
                  </a:lnTo>
                  <a:lnTo>
                    <a:pt x="288823" y="565150"/>
                  </a:lnTo>
                  <a:lnTo>
                    <a:pt x="310341" y="563880"/>
                  </a:lnTo>
                  <a:lnTo>
                    <a:pt x="331358" y="560070"/>
                  </a:lnTo>
                  <a:lnTo>
                    <a:pt x="351581" y="552450"/>
                  </a:lnTo>
                  <a:lnTo>
                    <a:pt x="361147" y="547370"/>
                  </a:lnTo>
                  <a:lnTo>
                    <a:pt x="288823" y="547370"/>
                  </a:lnTo>
                  <a:lnTo>
                    <a:pt x="265482" y="544830"/>
                  </a:lnTo>
                  <a:lnTo>
                    <a:pt x="242946" y="538480"/>
                  </a:lnTo>
                  <a:lnTo>
                    <a:pt x="239917" y="537210"/>
                  </a:lnTo>
                  <a:close/>
                </a:path>
                <a:path w="582295" h="787400">
                  <a:moveTo>
                    <a:pt x="309587" y="0"/>
                  </a:moveTo>
                  <a:lnTo>
                    <a:pt x="268058" y="0"/>
                  </a:lnTo>
                  <a:lnTo>
                    <a:pt x="252129" y="3809"/>
                  </a:lnTo>
                  <a:lnTo>
                    <a:pt x="239047" y="11429"/>
                  </a:lnTo>
                  <a:lnTo>
                    <a:pt x="230063" y="25400"/>
                  </a:lnTo>
                  <a:lnTo>
                    <a:pt x="226428" y="40640"/>
                  </a:lnTo>
                  <a:lnTo>
                    <a:pt x="226339" y="41909"/>
                  </a:lnTo>
                  <a:lnTo>
                    <a:pt x="224713" y="43179"/>
                  </a:lnTo>
                  <a:lnTo>
                    <a:pt x="188474" y="59690"/>
                  </a:lnTo>
                  <a:lnTo>
                    <a:pt x="160159" y="86359"/>
                  </a:lnTo>
                  <a:lnTo>
                    <a:pt x="141732" y="120650"/>
                  </a:lnTo>
                  <a:lnTo>
                    <a:pt x="135153" y="160020"/>
                  </a:lnTo>
                  <a:lnTo>
                    <a:pt x="135153" y="212090"/>
                  </a:lnTo>
                  <a:lnTo>
                    <a:pt x="133527" y="213359"/>
                  </a:lnTo>
                  <a:lnTo>
                    <a:pt x="120186" y="218440"/>
                  </a:lnTo>
                  <a:lnTo>
                    <a:pt x="109767" y="228600"/>
                  </a:lnTo>
                  <a:lnTo>
                    <a:pt x="102990" y="241300"/>
                  </a:lnTo>
                  <a:lnTo>
                    <a:pt x="100571" y="255270"/>
                  </a:lnTo>
                  <a:lnTo>
                    <a:pt x="100571" y="262890"/>
                  </a:lnTo>
                  <a:lnTo>
                    <a:pt x="102108" y="269240"/>
                  </a:lnTo>
                  <a:lnTo>
                    <a:pt x="105270" y="275590"/>
                  </a:lnTo>
                  <a:lnTo>
                    <a:pt x="105994" y="276859"/>
                  </a:lnTo>
                  <a:lnTo>
                    <a:pt x="104724" y="278130"/>
                  </a:lnTo>
                  <a:lnTo>
                    <a:pt x="99136" y="284480"/>
                  </a:lnTo>
                  <a:lnTo>
                    <a:pt x="95029" y="290830"/>
                  </a:lnTo>
                  <a:lnTo>
                    <a:pt x="92495" y="298450"/>
                  </a:lnTo>
                  <a:lnTo>
                    <a:pt x="91630" y="306070"/>
                  </a:lnTo>
                  <a:lnTo>
                    <a:pt x="94612" y="321309"/>
                  </a:lnTo>
                  <a:lnTo>
                    <a:pt x="102681" y="332740"/>
                  </a:lnTo>
                  <a:lnTo>
                    <a:pt x="114524" y="341630"/>
                  </a:lnTo>
                  <a:lnTo>
                    <a:pt x="128828" y="344170"/>
                  </a:lnTo>
                  <a:lnTo>
                    <a:pt x="130911" y="344170"/>
                  </a:lnTo>
                  <a:lnTo>
                    <a:pt x="131089" y="346709"/>
                  </a:lnTo>
                  <a:lnTo>
                    <a:pt x="138844" y="384810"/>
                  </a:lnTo>
                  <a:lnTo>
                    <a:pt x="155409" y="419100"/>
                  </a:lnTo>
                  <a:lnTo>
                    <a:pt x="179881" y="449580"/>
                  </a:lnTo>
                  <a:lnTo>
                    <a:pt x="211353" y="472440"/>
                  </a:lnTo>
                  <a:lnTo>
                    <a:pt x="212521" y="472440"/>
                  </a:lnTo>
                  <a:lnTo>
                    <a:pt x="212521" y="482600"/>
                  </a:lnTo>
                  <a:lnTo>
                    <a:pt x="206844" y="491490"/>
                  </a:lnTo>
                  <a:lnTo>
                    <a:pt x="198348" y="494030"/>
                  </a:lnTo>
                  <a:lnTo>
                    <a:pt x="91452" y="529590"/>
                  </a:lnTo>
                  <a:lnTo>
                    <a:pt x="78816" y="534670"/>
                  </a:lnTo>
                  <a:lnTo>
                    <a:pt x="71958" y="535940"/>
                  </a:lnTo>
                  <a:lnTo>
                    <a:pt x="74396" y="537210"/>
                  </a:lnTo>
                  <a:lnTo>
                    <a:pt x="76733" y="539750"/>
                  </a:lnTo>
                  <a:lnTo>
                    <a:pt x="83235" y="543560"/>
                  </a:lnTo>
                  <a:lnTo>
                    <a:pt x="87033" y="546100"/>
                  </a:lnTo>
                  <a:lnTo>
                    <a:pt x="90373" y="549910"/>
                  </a:lnTo>
                  <a:lnTo>
                    <a:pt x="92354" y="548640"/>
                  </a:lnTo>
                  <a:lnTo>
                    <a:pt x="106807" y="544830"/>
                  </a:lnTo>
                  <a:lnTo>
                    <a:pt x="175425" y="520700"/>
                  </a:lnTo>
                  <a:lnTo>
                    <a:pt x="209442" y="520700"/>
                  </a:lnTo>
                  <a:lnTo>
                    <a:pt x="202412" y="515620"/>
                  </a:lnTo>
                  <a:lnTo>
                    <a:pt x="199250" y="513080"/>
                  </a:lnTo>
                  <a:lnTo>
                    <a:pt x="203225" y="511809"/>
                  </a:lnTo>
                  <a:lnTo>
                    <a:pt x="212624" y="508000"/>
                  </a:lnTo>
                  <a:lnTo>
                    <a:pt x="220421" y="501650"/>
                  </a:lnTo>
                  <a:lnTo>
                    <a:pt x="226303" y="492759"/>
                  </a:lnTo>
                  <a:lnTo>
                    <a:pt x="229958" y="483870"/>
                  </a:lnTo>
                  <a:lnTo>
                    <a:pt x="230581" y="481330"/>
                  </a:lnTo>
                  <a:lnTo>
                    <a:pt x="365023" y="481330"/>
                  </a:lnTo>
                  <a:lnTo>
                    <a:pt x="365023" y="473709"/>
                  </a:lnTo>
                  <a:lnTo>
                    <a:pt x="288823" y="473709"/>
                  </a:lnTo>
                  <a:lnTo>
                    <a:pt x="244767" y="467359"/>
                  </a:lnTo>
                  <a:lnTo>
                    <a:pt x="206458" y="447040"/>
                  </a:lnTo>
                  <a:lnTo>
                    <a:pt x="176217" y="416559"/>
                  </a:lnTo>
                  <a:lnTo>
                    <a:pt x="156369" y="378459"/>
                  </a:lnTo>
                  <a:lnTo>
                    <a:pt x="149237" y="334009"/>
                  </a:lnTo>
                  <a:lnTo>
                    <a:pt x="149237" y="326390"/>
                  </a:lnTo>
                  <a:lnTo>
                    <a:pt x="128206" y="326390"/>
                  </a:lnTo>
                  <a:lnTo>
                    <a:pt x="121179" y="323850"/>
                  </a:lnTo>
                  <a:lnTo>
                    <a:pt x="115503" y="320040"/>
                  </a:lnTo>
                  <a:lnTo>
                    <a:pt x="111708" y="313690"/>
                  </a:lnTo>
                  <a:lnTo>
                    <a:pt x="110324" y="306070"/>
                  </a:lnTo>
                  <a:lnTo>
                    <a:pt x="110324" y="300990"/>
                  </a:lnTo>
                  <a:lnTo>
                    <a:pt x="112763" y="295909"/>
                  </a:lnTo>
                  <a:lnTo>
                    <a:pt x="116916" y="292100"/>
                  </a:lnTo>
                  <a:lnTo>
                    <a:pt x="118262" y="290830"/>
                  </a:lnTo>
                  <a:lnTo>
                    <a:pt x="482515" y="290830"/>
                  </a:lnTo>
                  <a:lnTo>
                    <a:pt x="478408" y="284480"/>
                  </a:lnTo>
                  <a:lnTo>
                    <a:pt x="475055" y="280670"/>
                  </a:lnTo>
                  <a:lnTo>
                    <a:pt x="144538" y="280670"/>
                  </a:lnTo>
                  <a:lnTo>
                    <a:pt x="134722" y="278130"/>
                  </a:lnTo>
                  <a:lnTo>
                    <a:pt x="126687" y="273050"/>
                  </a:lnTo>
                  <a:lnTo>
                    <a:pt x="121259" y="265430"/>
                  </a:lnTo>
                  <a:lnTo>
                    <a:pt x="119265" y="255270"/>
                  </a:lnTo>
                  <a:lnTo>
                    <a:pt x="121245" y="245109"/>
                  </a:lnTo>
                  <a:lnTo>
                    <a:pt x="126642" y="237490"/>
                  </a:lnTo>
                  <a:lnTo>
                    <a:pt x="134647" y="232409"/>
                  </a:lnTo>
                  <a:lnTo>
                    <a:pt x="144449" y="229870"/>
                  </a:lnTo>
                  <a:lnTo>
                    <a:pt x="303809" y="229870"/>
                  </a:lnTo>
                  <a:lnTo>
                    <a:pt x="307962" y="226059"/>
                  </a:lnTo>
                  <a:lnTo>
                    <a:pt x="307962" y="215900"/>
                  </a:lnTo>
                  <a:lnTo>
                    <a:pt x="303809" y="212090"/>
                  </a:lnTo>
                  <a:lnTo>
                    <a:pt x="153936" y="212090"/>
                  </a:lnTo>
                  <a:lnTo>
                    <a:pt x="153936" y="160020"/>
                  </a:lnTo>
                  <a:lnTo>
                    <a:pt x="158943" y="128270"/>
                  </a:lnTo>
                  <a:lnTo>
                    <a:pt x="173074" y="100329"/>
                  </a:lnTo>
                  <a:lnTo>
                    <a:pt x="194993" y="77470"/>
                  </a:lnTo>
                  <a:lnTo>
                    <a:pt x="223367" y="62229"/>
                  </a:lnTo>
                  <a:lnTo>
                    <a:pt x="245033" y="62229"/>
                  </a:lnTo>
                  <a:lnTo>
                    <a:pt x="245033" y="41909"/>
                  </a:lnTo>
                  <a:lnTo>
                    <a:pt x="246840" y="33020"/>
                  </a:lnTo>
                  <a:lnTo>
                    <a:pt x="251769" y="25400"/>
                  </a:lnTo>
                  <a:lnTo>
                    <a:pt x="259087" y="20320"/>
                  </a:lnTo>
                  <a:lnTo>
                    <a:pt x="268058" y="19050"/>
                  </a:lnTo>
                  <a:lnTo>
                    <a:pt x="343430" y="19050"/>
                  </a:lnTo>
                  <a:lnTo>
                    <a:pt x="338521" y="11429"/>
                  </a:lnTo>
                  <a:lnTo>
                    <a:pt x="325459" y="3809"/>
                  </a:lnTo>
                  <a:lnTo>
                    <a:pt x="309587" y="0"/>
                  </a:lnTo>
                  <a:close/>
                </a:path>
                <a:path w="582295" h="787400">
                  <a:moveTo>
                    <a:pt x="365023" y="481330"/>
                  </a:moveTo>
                  <a:lnTo>
                    <a:pt x="346964" y="481330"/>
                  </a:lnTo>
                  <a:lnTo>
                    <a:pt x="347599" y="483870"/>
                  </a:lnTo>
                  <a:lnTo>
                    <a:pt x="374319" y="511809"/>
                  </a:lnTo>
                  <a:lnTo>
                    <a:pt x="378383" y="513080"/>
                  </a:lnTo>
                  <a:lnTo>
                    <a:pt x="375132" y="515620"/>
                  </a:lnTo>
                  <a:lnTo>
                    <a:pt x="355808" y="529590"/>
                  </a:lnTo>
                  <a:lnTo>
                    <a:pt x="334621" y="538480"/>
                  </a:lnTo>
                  <a:lnTo>
                    <a:pt x="312112" y="544830"/>
                  </a:lnTo>
                  <a:lnTo>
                    <a:pt x="288823" y="547370"/>
                  </a:lnTo>
                  <a:lnTo>
                    <a:pt x="361147" y="547370"/>
                  </a:lnTo>
                  <a:lnTo>
                    <a:pt x="370713" y="542290"/>
                  </a:lnTo>
                  <a:lnTo>
                    <a:pt x="376580" y="538480"/>
                  </a:lnTo>
                  <a:lnTo>
                    <a:pt x="396174" y="538480"/>
                  </a:lnTo>
                  <a:lnTo>
                    <a:pt x="401231" y="523240"/>
                  </a:lnTo>
                  <a:lnTo>
                    <a:pt x="401942" y="520700"/>
                  </a:lnTo>
                  <a:lnTo>
                    <a:pt x="463213" y="520700"/>
                  </a:lnTo>
                  <a:lnTo>
                    <a:pt x="448578" y="515620"/>
                  </a:lnTo>
                  <a:lnTo>
                    <a:pt x="444919" y="515620"/>
                  </a:lnTo>
                  <a:lnTo>
                    <a:pt x="379196" y="494030"/>
                  </a:lnTo>
                  <a:lnTo>
                    <a:pt x="370713" y="491490"/>
                  </a:lnTo>
                  <a:lnTo>
                    <a:pt x="365023" y="482600"/>
                  </a:lnTo>
                  <a:lnTo>
                    <a:pt x="365023" y="481330"/>
                  </a:lnTo>
                  <a:close/>
                </a:path>
                <a:path w="582295" h="787400">
                  <a:moveTo>
                    <a:pt x="444919" y="514350"/>
                  </a:moveTo>
                  <a:lnTo>
                    <a:pt x="444919" y="515620"/>
                  </a:lnTo>
                  <a:lnTo>
                    <a:pt x="448578" y="515620"/>
                  </a:lnTo>
                  <a:lnTo>
                    <a:pt x="444919" y="514350"/>
                  </a:lnTo>
                  <a:close/>
                </a:path>
                <a:path w="582295" h="787400">
                  <a:moveTo>
                    <a:pt x="346964" y="481330"/>
                  </a:moveTo>
                  <a:lnTo>
                    <a:pt x="230581" y="481330"/>
                  </a:lnTo>
                  <a:lnTo>
                    <a:pt x="232930" y="482600"/>
                  </a:lnTo>
                  <a:lnTo>
                    <a:pt x="260434" y="490220"/>
                  </a:lnTo>
                  <a:lnTo>
                    <a:pt x="288761" y="492759"/>
                  </a:lnTo>
                  <a:lnTo>
                    <a:pt x="317071" y="490220"/>
                  </a:lnTo>
                  <a:lnTo>
                    <a:pt x="344525" y="482600"/>
                  </a:lnTo>
                  <a:lnTo>
                    <a:pt x="346964" y="481330"/>
                  </a:lnTo>
                  <a:close/>
                </a:path>
                <a:path w="582295" h="787400">
                  <a:moveTo>
                    <a:pt x="447001" y="299720"/>
                  </a:moveTo>
                  <a:lnTo>
                    <a:pt x="428307" y="299720"/>
                  </a:lnTo>
                  <a:lnTo>
                    <a:pt x="428307" y="334009"/>
                  </a:lnTo>
                  <a:lnTo>
                    <a:pt x="421176" y="378459"/>
                  </a:lnTo>
                  <a:lnTo>
                    <a:pt x="401333" y="416559"/>
                  </a:lnTo>
                  <a:lnTo>
                    <a:pt x="371109" y="447040"/>
                  </a:lnTo>
                  <a:lnTo>
                    <a:pt x="332829" y="467359"/>
                  </a:lnTo>
                  <a:lnTo>
                    <a:pt x="288823" y="473709"/>
                  </a:lnTo>
                  <a:lnTo>
                    <a:pt x="365023" y="473709"/>
                  </a:lnTo>
                  <a:lnTo>
                    <a:pt x="365023" y="472440"/>
                  </a:lnTo>
                  <a:lnTo>
                    <a:pt x="366191" y="472440"/>
                  </a:lnTo>
                  <a:lnTo>
                    <a:pt x="397663" y="449580"/>
                  </a:lnTo>
                  <a:lnTo>
                    <a:pt x="422135" y="419100"/>
                  </a:lnTo>
                  <a:lnTo>
                    <a:pt x="438700" y="384810"/>
                  </a:lnTo>
                  <a:lnTo>
                    <a:pt x="446455" y="346709"/>
                  </a:lnTo>
                  <a:lnTo>
                    <a:pt x="446633" y="344170"/>
                  </a:lnTo>
                  <a:lnTo>
                    <a:pt x="448716" y="344170"/>
                  </a:lnTo>
                  <a:lnTo>
                    <a:pt x="463020" y="341630"/>
                  </a:lnTo>
                  <a:lnTo>
                    <a:pt x="474864" y="332740"/>
                  </a:lnTo>
                  <a:lnTo>
                    <a:pt x="479346" y="326390"/>
                  </a:lnTo>
                  <a:lnTo>
                    <a:pt x="447001" y="326390"/>
                  </a:lnTo>
                  <a:lnTo>
                    <a:pt x="447001" y="299720"/>
                  </a:lnTo>
                  <a:close/>
                </a:path>
                <a:path w="582295" h="787400">
                  <a:moveTo>
                    <a:pt x="459282" y="290830"/>
                  </a:moveTo>
                  <a:lnTo>
                    <a:pt x="118262" y="290830"/>
                  </a:lnTo>
                  <a:lnTo>
                    <a:pt x="122605" y="293370"/>
                  </a:lnTo>
                  <a:lnTo>
                    <a:pt x="125768" y="295909"/>
                  </a:lnTo>
                  <a:lnTo>
                    <a:pt x="130543" y="297180"/>
                  </a:lnTo>
                  <a:lnTo>
                    <a:pt x="130543" y="326390"/>
                  </a:lnTo>
                  <a:lnTo>
                    <a:pt x="149237" y="326390"/>
                  </a:lnTo>
                  <a:lnTo>
                    <a:pt x="149237" y="299720"/>
                  </a:lnTo>
                  <a:lnTo>
                    <a:pt x="447001" y="299720"/>
                  </a:lnTo>
                  <a:lnTo>
                    <a:pt x="447001" y="297180"/>
                  </a:lnTo>
                  <a:lnTo>
                    <a:pt x="451700" y="295909"/>
                  </a:lnTo>
                  <a:lnTo>
                    <a:pt x="454850" y="293370"/>
                  </a:lnTo>
                  <a:lnTo>
                    <a:pt x="457835" y="292100"/>
                  </a:lnTo>
                  <a:lnTo>
                    <a:pt x="459282" y="290830"/>
                  </a:lnTo>
                  <a:close/>
                </a:path>
                <a:path w="582295" h="787400">
                  <a:moveTo>
                    <a:pt x="482515" y="290830"/>
                  </a:moveTo>
                  <a:lnTo>
                    <a:pt x="459282" y="290830"/>
                  </a:lnTo>
                  <a:lnTo>
                    <a:pt x="460629" y="292100"/>
                  </a:lnTo>
                  <a:lnTo>
                    <a:pt x="464870" y="295909"/>
                  </a:lnTo>
                  <a:lnTo>
                    <a:pt x="467220" y="300990"/>
                  </a:lnTo>
                  <a:lnTo>
                    <a:pt x="467220" y="306070"/>
                  </a:lnTo>
                  <a:lnTo>
                    <a:pt x="465824" y="313690"/>
                  </a:lnTo>
                  <a:lnTo>
                    <a:pt x="462010" y="320040"/>
                  </a:lnTo>
                  <a:lnTo>
                    <a:pt x="456333" y="323850"/>
                  </a:lnTo>
                  <a:lnTo>
                    <a:pt x="449351" y="326390"/>
                  </a:lnTo>
                  <a:lnTo>
                    <a:pt x="479346" y="326390"/>
                  </a:lnTo>
                  <a:lnTo>
                    <a:pt x="482933" y="321309"/>
                  </a:lnTo>
                  <a:lnTo>
                    <a:pt x="485914" y="306070"/>
                  </a:lnTo>
                  <a:lnTo>
                    <a:pt x="485049" y="298450"/>
                  </a:lnTo>
                  <a:lnTo>
                    <a:pt x="482515" y="290830"/>
                  </a:lnTo>
                  <a:close/>
                </a:path>
                <a:path w="582295" h="787400">
                  <a:moveTo>
                    <a:pt x="391767" y="62229"/>
                  </a:moveTo>
                  <a:lnTo>
                    <a:pt x="354190" y="62229"/>
                  </a:lnTo>
                  <a:lnTo>
                    <a:pt x="382572" y="77470"/>
                  </a:lnTo>
                  <a:lnTo>
                    <a:pt x="404523" y="100329"/>
                  </a:lnTo>
                  <a:lnTo>
                    <a:pt x="418687" y="128270"/>
                  </a:lnTo>
                  <a:lnTo>
                    <a:pt x="423710" y="160020"/>
                  </a:lnTo>
                  <a:lnTo>
                    <a:pt x="423710" y="212090"/>
                  </a:lnTo>
                  <a:lnTo>
                    <a:pt x="347687" y="212090"/>
                  </a:lnTo>
                  <a:lnTo>
                    <a:pt x="343446" y="215900"/>
                  </a:lnTo>
                  <a:lnTo>
                    <a:pt x="343446" y="226059"/>
                  </a:lnTo>
                  <a:lnTo>
                    <a:pt x="347687" y="229870"/>
                  </a:lnTo>
                  <a:lnTo>
                    <a:pt x="433006" y="229870"/>
                  </a:lnTo>
                  <a:lnTo>
                    <a:pt x="442822" y="232409"/>
                  </a:lnTo>
                  <a:lnTo>
                    <a:pt x="450857" y="237490"/>
                  </a:lnTo>
                  <a:lnTo>
                    <a:pt x="456286" y="245109"/>
                  </a:lnTo>
                  <a:lnTo>
                    <a:pt x="458279" y="255270"/>
                  </a:lnTo>
                  <a:lnTo>
                    <a:pt x="456286" y="265430"/>
                  </a:lnTo>
                  <a:lnTo>
                    <a:pt x="450857" y="273050"/>
                  </a:lnTo>
                  <a:lnTo>
                    <a:pt x="442822" y="278130"/>
                  </a:lnTo>
                  <a:lnTo>
                    <a:pt x="433006" y="280670"/>
                  </a:lnTo>
                  <a:lnTo>
                    <a:pt x="475055" y="280670"/>
                  </a:lnTo>
                  <a:lnTo>
                    <a:pt x="472821" y="278130"/>
                  </a:lnTo>
                  <a:lnTo>
                    <a:pt x="471551" y="276859"/>
                  </a:lnTo>
                  <a:lnTo>
                    <a:pt x="472363" y="275590"/>
                  </a:lnTo>
                  <a:lnTo>
                    <a:pt x="475437" y="269240"/>
                  </a:lnTo>
                  <a:lnTo>
                    <a:pt x="476973" y="262890"/>
                  </a:lnTo>
                  <a:lnTo>
                    <a:pt x="476973" y="255270"/>
                  </a:lnTo>
                  <a:lnTo>
                    <a:pt x="474555" y="241300"/>
                  </a:lnTo>
                  <a:lnTo>
                    <a:pt x="467777" y="228600"/>
                  </a:lnTo>
                  <a:lnTo>
                    <a:pt x="457358" y="218440"/>
                  </a:lnTo>
                  <a:lnTo>
                    <a:pt x="444017" y="213359"/>
                  </a:lnTo>
                  <a:lnTo>
                    <a:pt x="442391" y="212090"/>
                  </a:lnTo>
                  <a:lnTo>
                    <a:pt x="442391" y="160020"/>
                  </a:lnTo>
                  <a:lnTo>
                    <a:pt x="435813" y="120650"/>
                  </a:lnTo>
                  <a:lnTo>
                    <a:pt x="417385" y="86359"/>
                  </a:lnTo>
                  <a:lnTo>
                    <a:pt x="391767" y="62229"/>
                  </a:lnTo>
                  <a:close/>
                </a:path>
                <a:path w="582295" h="787400">
                  <a:moveTo>
                    <a:pt x="245033" y="62229"/>
                  </a:moveTo>
                  <a:lnTo>
                    <a:pt x="226339" y="62229"/>
                  </a:lnTo>
                  <a:lnTo>
                    <a:pt x="226339" y="139700"/>
                  </a:lnTo>
                  <a:lnTo>
                    <a:pt x="230581" y="143509"/>
                  </a:lnTo>
                  <a:lnTo>
                    <a:pt x="240880" y="143509"/>
                  </a:lnTo>
                  <a:lnTo>
                    <a:pt x="245033" y="139700"/>
                  </a:lnTo>
                  <a:lnTo>
                    <a:pt x="245033" y="62229"/>
                  </a:lnTo>
                  <a:close/>
                </a:path>
                <a:path w="582295" h="787400">
                  <a:moveTo>
                    <a:pt x="343430" y="19050"/>
                  </a:moveTo>
                  <a:lnTo>
                    <a:pt x="309587" y="19050"/>
                  </a:lnTo>
                  <a:lnTo>
                    <a:pt x="318500" y="20320"/>
                  </a:lnTo>
                  <a:lnTo>
                    <a:pt x="325788" y="25400"/>
                  </a:lnTo>
                  <a:lnTo>
                    <a:pt x="330706" y="33020"/>
                  </a:lnTo>
                  <a:lnTo>
                    <a:pt x="332511" y="41909"/>
                  </a:lnTo>
                  <a:lnTo>
                    <a:pt x="332511" y="139700"/>
                  </a:lnTo>
                  <a:lnTo>
                    <a:pt x="336677" y="143509"/>
                  </a:lnTo>
                  <a:lnTo>
                    <a:pt x="346964" y="143509"/>
                  </a:lnTo>
                  <a:lnTo>
                    <a:pt x="351205" y="139700"/>
                  </a:lnTo>
                  <a:lnTo>
                    <a:pt x="351205" y="62229"/>
                  </a:lnTo>
                  <a:lnTo>
                    <a:pt x="391767" y="62229"/>
                  </a:lnTo>
                  <a:lnTo>
                    <a:pt x="389070" y="59690"/>
                  </a:lnTo>
                  <a:lnTo>
                    <a:pt x="352831" y="43179"/>
                  </a:lnTo>
                  <a:lnTo>
                    <a:pt x="351205" y="41909"/>
                  </a:lnTo>
                  <a:lnTo>
                    <a:pt x="351205" y="40640"/>
                  </a:lnTo>
                  <a:lnTo>
                    <a:pt x="347521" y="25400"/>
                  </a:lnTo>
                  <a:lnTo>
                    <a:pt x="343430" y="19050"/>
                  </a:lnTo>
                  <a:close/>
                </a:path>
              </a:pathLst>
            </a:custGeom>
            <a:solidFill>
              <a:srgbClr val="B6CD3E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1781"/>
            </a:p>
          </p:txBody>
        </p:sp>
      </p:grpSp>
      <p:sp>
        <p:nvSpPr>
          <p:cNvPr id="26" name="object 7">
            <a:extLst>
              <a:ext uri="{FF2B5EF4-FFF2-40B4-BE49-F238E27FC236}">
                <a16:creationId xmlns:a16="http://schemas.microsoft.com/office/drawing/2014/main" id="{1172B5A4-6B49-EFC2-257F-2B20BC408E10}"/>
              </a:ext>
            </a:extLst>
          </p:cNvPr>
          <p:cNvSpPr txBox="1">
            <a:spLocks/>
          </p:cNvSpPr>
          <p:nvPr/>
        </p:nvSpPr>
        <p:spPr>
          <a:xfrm>
            <a:off x="8359067" y="1774134"/>
            <a:ext cx="3015943" cy="763336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>
            <a:noAutofit/>
          </a:bodyPr>
          <a:lstStyle>
            <a:lvl1pPr>
              <a:defRPr sz="4200" b="1" i="0">
                <a:solidFill>
                  <a:srgbClr val="15574B"/>
                </a:solidFill>
                <a:latin typeface="Bookman Old Style"/>
                <a:ea typeface="+mj-ea"/>
                <a:cs typeface="Bookman Old Style"/>
              </a:defRPr>
            </a:lvl1pPr>
          </a:lstStyle>
          <a:p>
            <a:pPr marL="12569" marR="5028">
              <a:lnSpc>
                <a:spcPct val="86100"/>
              </a:lnSpc>
              <a:spcBef>
                <a:spcPts val="821"/>
              </a:spcBef>
            </a:pPr>
            <a:r>
              <a:rPr lang="es-ES" sz="1979" spc="-89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años consecutivos con el Certificado Azul otorgado por la ANA</a:t>
            </a:r>
            <a:endParaRPr lang="es-ES" sz="1979" spc="-25" dirty="0">
              <a:solidFill>
                <a:srgbClr val="33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bject 7">
            <a:extLst>
              <a:ext uri="{FF2B5EF4-FFF2-40B4-BE49-F238E27FC236}">
                <a16:creationId xmlns:a16="http://schemas.microsoft.com/office/drawing/2014/main" id="{EAEC5A4E-DB5E-3DAF-F9EA-ECB759F628EF}"/>
              </a:ext>
            </a:extLst>
          </p:cNvPr>
          <p:cNvSpPr txBox="1">
            <a:spLocks/>
          </p:cNvSpPr>
          <p:nvPr/>
        </p:nvSpPr>
        <p:spPr>
          <a:xfrm>
            <a:off x="7837696" y="3748732"/>
            <a:ext cx="3537313" cy="526050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>
            <a:noAutofit/>
          </a:bodyPr>
          <a:lstStyle>
            <a:defPPr>
              <a:defRPr kern="0"/>
            </a:defPPr>
            <a:lvl1pPr marL="12700" marR="5080" algn="l">
              <a:lnSpc>
                <a:spcPct val="86100"/>
              </a:lnSpc>
              <a:spcBef>
                <a:spcPts val="830"/>
              </a:spcBef>
              <a:defRPr sz="2000" b="1" i="0" spc="-90">
                <a:solidFill>
                  <a:srgbClr val="3399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sz="1979" dirty="0"/>
              <a:t>mejorando la utilización y eficiencia del recurso hídrico</a:t>
            </a:r>
          </a:p>
        </p:txBody>
      </p:sp>
      <p:sp>
        <p:nvSpPr>
          <p:cNvPr id="28" name="object 7">
            <a:extLst>
              <a:ext uri="{FF2B5EF4-FFF2-40B4-BE49-F238E27FC236}">
                <a16:creationId xmlns:a16="http://schemas.microsoft.com/office/drawing/2014/main" id="{344E6410-BF40-770C-7FF8-416DD34EABEE}"/>
              </a:ext>
            </a:extLst>
          </p:cNvPr>
          <p:cNvSpPr txBox="1">
            <a:spLocks/>
          </p:cNvSpPr>
          <p:nvPr/>
        </p:nvSpPr>
        <p:spPr>
          <a:xfrm>
            <a:off x="7825116" y="5542455"/>
            <a:ext cx="3549894" cy="526050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>
            <a:noAutofit/>
          </a:bodyPr>
          <a:lstStyle>
            <a:defPPr>
              <a:defRPr kern="0"/>
            </a:defPPr>
            <a:lvl1pPr marL="12700" marR="5080" algn="l">
              <a:lnSpc>
                <a:spcPct val="86100"/>
              </a:lnSpc>
              <a:spcBef>
                <a:spcPts val="830"/>
              </a:spcBef>
              <a:defRPr sz="2000" b="1" i="0" spc="-90">
                <a:solidFill>
                  <a:srgbClr val="3399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sz="1979" dirty="0"/>
              <a:t>acompañados de monitoreos ambientales participativos</a:t>
            </a:r>
          </a:p>
        </p:txBody>
      </p:sp>
      <p:sp>
        <p:nvSpPr>
          <p:cNvPr id="29" name="object 9">
            <a:extLst>
              <a:ext uri="{FF2B5EF4-FFF2-40B4-BE49-F238E27FC236}">
                <a16:creationId xmlns:a16="http://schemas.microsoft.com/office/drawing/2014/main" id="{A43F4516-9079-9DDC-E9DE-7D0D7354D2B6}"/>
              </a:ext>
            </a:extLst>
          </p:cNvPr>
          <p:cNvSpPr txBox="1"/>
          <p:nvPr/>
        </p:nvSpPr>
        <p:spPr>
          <a:xfrm>
            <a:off x="7825115" y="1715663"/>
            <a:ext cx="452487" cy="835122"/>
          </a:xfrm>
          <a:prstGeom prst="rect">
            <a:avLst/>
          </a:prstGeom>
          <a:ln>
            <a:noFill/>
          </a:ln>
        </p:spPr>
        <p:txBody>
          <a:bodyPr vert="horz" wrap="square" lIns="0" tIns="12569" rIns="0" bIns="0" rtlCol="0">
            <a:spAutoFit/>
          </a:bodyPr>
          <a:lstStyle/>
          <a:p>
            <a:pPr marL="12569">
              <a:spcBef>
                <a:spcPts val="99"/>
              </a:spcBef>
            </a:pPr>
            <a:r>
              <a:rPr lang="es-ES" sz="5344" b="1" spc="-520" dirty="0">
                <a:solidFill>
                  <a:srgbClr val="3399FF"/>
                </a:solidFill>
                <a:latin typeface="Arial Black" panose="020B0A04020102020204" pitchFamily="34" charset="0"/>
                <a:cs typeface="Bookman Old Style"/>
              </a:rPr>
              <a:t>3</a:t>
            </a:r>
            <a:endParaRPr sz="5344" dirty="0">
              <a:solidFill>
                <a:srgbClr val="3399FF"/>
              </a:solidFill>
              <a:latin typeface="Arial Black" panose="020B0A04020102020204" pitchFamily="34" charset="0"/>
              <a:cs typeface="Bookman Old Style"/>
            </a:endParaRPr>
          </a:p>
        </p:txBody>
      </p:sp>
      <p:pic>
        <p:nvPicPr>
          <p:cNvPr id="32" name="Imagen 31" descr="Un pizarrón con un texto en blanco&#10;&#10;Descripción generada automáticamente">
            <a:extLst>
              <a:ext uri="{FF2B5EF4-FFF2-40B4-BE49-F238E27FC236}">
                <a16:creationId xmlns:a16="http://schemas.microsoft.com/office/drawing/2014/main" id="{F6EF59C8-7566-9F3B-D4A3-DBC69F3274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0022" y="-260021"/>
            <a:ext cx="6858001" cy="7378046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BDF0C911-C1CF-1291-D013-9F92CAAA65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089" y="5993091"/>
            <a:ext cx="691200" cy="57663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5699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Vista de una ciudad desde lo alto de una montaña&#10;&#10;Descripción generada automáticamente con confianza media">
            <a:extLst>
              <a:ext uri="{FF2B5EF4-FFF2-40B4-BE49-F238E27FC236}">
                <a16:creationId xmlns:a16="http://schemas.microsoft.com/office/drawing/2014/main" id="{CC410F24-66D1-8925-4996-51976A5136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917266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F07152D1-0C77-A722-C026-6F6F55289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1774079" cy="691726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758C4C2-9367-26E1-775F-FA72075C0205}"/>
              </a:ext>
            </a:extLst>
          </p:cNvPr>
          <p:cNvSpPr txBox="1"/>
          <p:nvPr/>
        </p:nvSpPr>
        <p:spPr>
          <a:xfrm>
            <a:off x="1492159" y="2745809"/>
            <a:ext cx="566334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El futuro:</a:t>
            </a:r>
          </a:p>
          <a:p>
            <a:r>
              <a:rPr lang="es-E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Sulfuros de </a:t>
            </a:r>
            <a:r>
              <a:rPr lang="es-E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Tantahuatay</a:t>
            </a:r>
            <a:endParaRPr lang="es-E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7B2EC02-F943-85EB-7718-43FD5DE71F69}"/>
              </a:ext>
            </a:extLst>
          </p:cNvPr>
          <p:cNvSpPr/>
          <p:nvPr/>
        </p:nvSpPr>
        <p:spPr>
          <a:xfrm>
            <a:off x="787640" y="4011929"/>
            <a:ext cx="6178240" cy="45719"/>
          </a:xfrm>
          <a:prstGeom prst="rect">
            <a:avLst/>
          </a:prstGeom>
          <a:solidFill>
            <a:srgbClr val="B0C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rgbClr val="00CEC5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42B80D6-A5B5-0EF7-E5F0-52A315F26013}"/>
              </a:ext>
            </a:extLst>
          </p:cNvPr>
          <p:cNvSpPr txBox="1"/>
          <p:nvPr/>
        </p:nvSpPr>
        <p:spPr>
          <a:xfrm>
            <a:off x="674861" y="2572102"/>
            <a:ext cx="4513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DA8C448E-DF58-0142-EAF9-A3E7A42605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90474" y="5868124"/>
            <a:ext cx="446530" cy="66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132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7F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Vista de una ciudad desde lo alto de una montaña&#10;&#10;Descripción generada automáticamente con confianza media">
            <a:extLst>
              <a:ext uri="{FF2B5EF4-FFF2-40B4-BE49-F238E27FC236}">
                <a16:creationId xmlns:a16="http://schemas.microsoft.com/office/drawing/2014/main" id="{E10008C4-072A-7FFF-EB4D-DF84E60CFD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7377983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D85C51C-3F95-B248-16B1-A9B39DBBEBCC}"/>
              </a:ext>
            </a:extLst>
          </p:cNvPr>
          <p:cNvSpPr txBox="1"/>
          <p:nvPr/>
        </p:nvSpPr>
        <p:spPr>
          <a:xfrm>
            <a:off x="7952815" y="277739"/>
            <a:ext cx="3874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Historia y descripción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D817670-82D7-C7A1-0EF8-76621E7C07E8}"/>
              </a:ext>
            </a:extLst>
          </p:cNvPr>
          <p:cNvSpPr txBox="1"/>
          <p:nvPr/>
        </p:nvSpPr>
        <p:spPr>
          <a:xfrm>
            <a:off x="7645110" y="1017142"/>
            <a:ext cx="4322017" cy="512516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es-PE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S" sz="1400" dirty="0">
                <a:solidFill>
                  <a:schemeClr val="bg1"/>
                </a:solidFill>
              </a:rPr>
              <a:t>Estamos acelerando la exploración del depósito Coimolache Sulfuros, yacimiento de cobre ubicado debajo de la actual operación de óxidos de oro.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s-ES" sz="1400" dirty="0">
              <a:solidFill>
                <a:schemeClr val="bg1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S" sz="1400" dirty="0">
                <a:solidFill>
                  <a:schemeClr val="bg1"/>
                </a:solidFill>
              </a:rPr>
              <a:t>Tantahuatay Sulfuros alberga diferentes tipos de depósitos minerales como epitermales de alta sulfuración oro-plata, pórfidos de cobre-oro, mineralización polimetálica en vetas y cuerpos de reemplazamiento.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s-ES" sz="1400" dirty="0">
              <a:solidFill>
                <a:schemeClr val="bg1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S" sz="1400" dirty="0">
                <a:solidFill>
                  <a:schemeClr val="bg1"/>
                </a:solidFill>
              </a:rPr>
              <a:t>Los primeros trabajos en la zona fueron realizados entre 1969 y 1971 por el Servicio Geológico Británico (BGS), que realizó muestreos de sedimentos en la región y el distrito e identificó siete anomalías en los arroyos Tantahuatay y Sinchao.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s-ES" sz="1400" dirty="0">
              <a:solidFill>
                <a:schemeClr val="bg1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S" sz="1400" dirty="0">
                <a:solidFill>
                  <a:schemeClr val="bg1"/>
                </a:solidFill>
              </a:rPr>
              <a:t>La exploración inicial fue realizada por Southern Perú Copper Corporation de 1991 a 1998 e implicó mapeo geológico y evaluación geoquímica de rocas en trincheras, suelos y pozos de prueba.  Entre 1994 y 1998, la empresa realizó 27,411 m de perforación diamantina en los sectores de Tantahuatay, Mirador, Ciénaga y Peña de las Águilas.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8DDC23E5-81B6-A019-FCC9-90E8CB9FD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4406" y="277739"/>
            <a:ext cx="364792" cy="5527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8927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8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pastel, tabla, cubierto, cumpleaños&#10;&#10;Descripción generada automáticamente">
            <a:extLst>
              <a:ext uri="{FF2B5EF4-FFF2-40B4-BE49-F238E27FC236}">
                <a16:creationId xmlns:a16="http://schemas.microsoft.com/office/drawing/2014/main" id="{11B23D92-54F0-D980-0883-1618C98065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377982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D817670-82D7-C7A1-0EF8-76621E7C07E8}"/>
              </a:ext>
            </a:extLst>
          </p:cNvPr>
          <p:cNvSpPr txBox="1"/>
          <p:nvPr/>
        </p:nvSpPr>
        <p:spPr>
          <a:xfrm>
            <a:off x="7736442" y="1708177"/>
            <a:ext cx="4150758" cy="470803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es-PE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El año 2016 se reorientó la exploración geológica en Tantahuatay como proyecto sulfuros.</a:t>
            </a:r>
          </a:p>
          <a:p>
            <a:endParaRPr lang="es-E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s-E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Desde entonces se han realizado 128,372 metros de perforación para actualizar las interpretaciones geológicas.</a:t>
            </a:r>
          </a:p>
          <a:p>
            <a:endParaRPr lang="es-E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s-E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El proyecto Tantahuatay Sulfuros contempla </a:t>
            </a:r>
          </a:p>
          <a:p>
            <a:r>
              <a:rPr lang="es-E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una planta de flotación para el tratamiento de sulfuros de cobre que se encuentran subyacentes a la mineralización de óxidos oro-plata.</a:t>
            </a:r>
          </a:p>
          <a:p>
            <a:endParaRPr lang="es-E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pt-BR" sz="14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Recursos Indicados = 133.6M TM @ 0.59% Cu (0.79M TM Cu), @ 0.27 g/t (1.2M Oz </a:t>
            </a:r>
            <a:r>
              <a:rPr lang="pt-BR" sz="14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Au</a:t>
            </a:r>
            <a:r>
              <a:rPr lang="pt-BR" sz="14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  <a:p>
            <a:endParaRPr lang="pt-BR" sz="1400" b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pt-BR" sz="14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Recursos Inferidos = 601.2M TM @ 0.40% Cu (2.40M TM Cu), @ 0.17 g/t (3.3M Oz </a:t>
            </a:r>
            <a:r>
              <a:rPr lang="pt-BR" sz="14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Au</a:t>
            </a:r>
            <a:r>
              <a:rPr lang="pt-BR" sz="14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es-ES" sz="1400" b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s-E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E225162-901D-3D1E-3DC1-8EB69B525087}"/>
              </a:ext>
            </a:extLst>
          </p:cNvPr>
          <p:cNvSpPr txBox="1"/>
          <p:nvPr/>
        </p:nvSpPr>
        <p:spPr>
          <a:xfrm>
            <a:off x="7960321" y="703780"/>
            <a:ext cx="37030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Nuevas perspectivas</a:t>
            </a:r>
          </a:p>
          <a:p>
            <a:pPr algn="ctr"/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estratégicas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A890BFF0-7FB1-E360-61DE-54752BE69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4406" y="277739"/>
            <a:ext cx="364792" cy="5527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 descr="Diagrama&#10;&#10;Descripción generada automáticamente">
            <a:extLst>
              <a:ext uri="{FF2B5EF4-FFF2-40B4-BE49-F238E27FC236}">
                <a16:creationId xmlns:a16="http://schemas.microsoft.com/office/drawing/2014/main" id="{1236DA6D-AD0A-0821-F7E2-752F765977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" t="9054" r="5730" b="54722"/>
          <a:stretch/>
        </p:blipFill>
        <p:spPr>
          <a:xfrm>
            <a:off x="729198" y="2632934"/>
            <a:ext cx="5979893" cy="248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73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0">
              <a:srgbClr val="237F70"/>
            </a:gs>
            <a:gs pos="100000">
              <a:srgbClr val="A6C82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539CCA2-A594-6DF0-F778-02C660BB26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0949"/>
            <a:ext cx="11700000" cy="4397861"/>
          </a:xfrm>
          <a:prstGeom prst="rect">
            <a:avLst/>
          </a:prstGeom>
          <a:ln>
            <a:noFill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317B159-F670-B7A0-9609-8C56579BF2E7}"/>
              </a:ext>
            </a:extLst>
          </p:cNvPr>
          <p:cNvSpPr txBox="1"/>
          <p:nvPr/>
        </p:nvSpPr>
        <p:spPr>
          <a:xfrm>
            <a:off x="344236" y="5410845"/>
            <a:ext cx="1063013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PE" sz="1200" b="1" dirty="0">
              <a:solidFill>
                <a:schemeClr val="bg1"/>
              </a:solidFill>
            </a:endParaRPr>
          </a:p>
          <a:p>
            <a:r>
              <a:rPr lang="es-PE" b="1" dirty="0">
                <a:solidFill>
                  <a:schemeClr val="bg1"/>
                </a:solidFill>
              </a:rPr>
              <a:t>Minera Coimolache es una empresa afiliada a Buenaventura que opera la Unidad Tantahuatay.</a:t>
            </a:r>
          </a:p>
          <a:p>
            <a:r>
              <a:rPr lang="es-PE" b="1" dirty="0">
                <a:solidFill>
                  <a:schemeClr val="bg1"/>
                </a:solidFill>
              </a:rPr>
              <a:t>Es un depósito epitermal de oro y plata en óxidos, debajo del cual se encuentra mineralización de cobre arsenical.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6F2D1DC-5498-9B20-97C9-BA51463E8F90}"/>
              </a:ext>
            </a:extLst>
          </p:cNvPr>
          <p:cNvSpPr txBox="1"/>
          <p:nvPr/>
        </p:nvSpPr>
        <p:spPr>
          <a:xfrm>
            <a:off x="270459" y="477254"/>
            <a:ext cx="75459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Tantahuatay de un vistazo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C0A842E-B184-1582-FD8E-7C1F210C4B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6626" y="3542532"/>
            <a:ext cx="1866144" cy="178137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5153DAC-49F2-3B74-A3C1-BAA6CF676E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8640" y="3542532"/>
            <a:ext cx="1866144" cy="178137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215887A-0D6E-6656-D618-9E1BA83503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259" y="3542532"/>
            <a:ext cx="1867539" cy="178137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97F962F-3A53-7A62-6D56-09480A9B0D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4612" y="3542532"/>
            <a:ext cx="1866144" cy="178137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02A9099-8F45-6F48-7EB4-78C93A7D658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2598" y="3542532"/>
            <a:ext cx="1866144" cy="1781372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CA153BC7-39AF-D574-EDC6-746BB84E79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025735" y="104995"/>
            <a:ext cx="934306" cy="6026274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B77567CC-1C63-7115-F163-6E1C6809C3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290474" y="5868124"/>
            <a:ext cx="446530" cy="66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389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E225162-901D-3D1E-3DC1-8EB69B525087}"/>
              </a:ext>
            </a:extLst>
          </p:cNvPr>
          <p:cNvSpPr txBox="1"/>
          <p:nvPr/>
        </p:nvSpPr>
        <p:spPr>
          <a:xfrm>
            <a:off x="3291643" y="351620"/>
            <a:ext cx="5608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Estimados de inversión y costos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EEFB30A8-DCB8-8239-67AD-BEF9E6C762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120164"/>
              </p:ext>
            </p:extLst>
          </p:nvPr>
        </p:nvGraphicFramePr>
        <p:xfrm>
          <a:off x="767716" y="1004728"/>
          <a:ext cx="10662281" cy="38974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4778">
                  <a:extLst>
                    <a:ext uri="{9D8B030D-6E8A-4147-A177-3AD203B41FA5}">
                      <a16:colId xmlns:a16="http://schemas.microsoft.com/office/drawing/2014/main" val="1618638574"/>
                    </a:ext>
                  </a:extLst>
                </a:gridCol>
                <a:gridCol w="587576">
                  <a:extLst>
                    <a:ext uri="{9D8B030D-6E8A-4147-A177-3AD203B41FA5}">
                      <a16:colId xmlns:a16="http://schemas.microsoft.com/office/drawing/2014/main" val="2537748401"/>
                    </a:ext>
                  </a:extLst>
                </a:gridCol>
                <a:gridCol w="841881">
                  <a:extLst>
                    <a:ext uri="{9D8B030D-6E8A-4147-A177-3AD203B41FA5}">
                      <a16:colId xmlns:a16="http://schemas.microsoft.com/office/drawing/2014/main" val="2654423716"/>
                    </a:ext>
                  </a:extLst>
                </a:gridCol>
                <a:gridCol w="841881">
                  <a:extLst>
                    <a:ext uri="{9D8B030D-6E8A-4147-A177-3AD203B41FA5}">
                      <a16:colId xmlns:a16="http://schemas.microsoft.com/office/drawing/2014/main" val="4005313901"/>
                    </a:ext>
                  </a:extLst>
                </a:gridCol>
                <a:gridCol w="841881">
                  <a:extLst>
                    <a:ext uri="{9D8B030D-6E8A-4147-A177-3AD203B41FA5}">
                      <a16:colId xmlns:a16="http://schemas.microsoft.com/office/drawing/2014/main" val="1350047036"/>
                    </a:ext>
                  </a:extLst>
                </a:gridCol>
                <a:gridCol w="841881">
                  <a:extLst>
                    <a:ext uri="{9D8B030D-6E8A-4147-A177-3AD203B41FA5}">
                      <a16:colId xmlns:a16="http://schemas.microsoft.com/office/drawing/2014/main" val="779865531"/>
                    </a:ext>
                  </a:extLst>
                </a:gridCol>
                <a:gridCol w="772208">
                  <a:extLst>
                    <a:ext uri="{9D8B030D-6E8A-4147-A177-3AD203B41FA5}">
                      <a16:colId xmlns:a16="http://schemas.microsoft.com/office/drawing/2014/main" val="3744735075"/>
                    </a:ext>
                  </a:extLst>
                </a:gridCol>
                <a:gridCol w="841881">
                  <a:extLst>
                    <a:ext uri="{9D8B030D-6E8A-4147-A177-3AD203B41FA5}">
                      <a16:colId xmlns:a16="http://schemas.microsoft.com/office/drawing/2014/main" val="920684077"/>
                    </a:ext>
                  </a:extLst>
                </a:gridCol>
                <a:gridCol w="841881">
                  <a:extLst>
                    <a:ext uri="{9D8B030D-6E8A-4147-A177-3AD203B41FA5}">
                      <a16:colId xmlns:a16="http://schemas.microsoft.com/office/drawing/2014/main" val="3373696534"/>
                    </a:ext>
                  </a:extLst>
                </a:gridCol>
                <a:gridCol w="841881">
                  <a:extLst>
                    <a:ext uri="{9D8B030D-6E8A-4147-A177-3AD203B41FA5}">
                      <a16:colId xmlns:a16="http://schemas.microsoft.com/office/drawing/2014/main" val="978258292"/>
                    </a:ext>
                  </a:extLst>
                </a:gridCol>
                <a:gridCol w="841881">
                  <a:extLst>
                    <a:ext uri="{9D8B030D-6E8A-4147-A177-3AD203B41FA5}">
                      <a16:colId xmlns:a16="http://schemas.microsoft.com/office/drawing/2014/main" val="2860475777"/>
                    </a:ext>
                  </a:extLst>
                </a:gridCol>
                <a:gridCol w="702536">
                  <a:extLst>
                    <a:ext uri="{9D8B030D-6E8A-4147-A177-3AD203B41FA5}">
                      <a16:colId xmlns:a16="http://schemas.microsoft.com/office/drawing/2014/main" val="3349988765"/>
                    </a:ext>
                  </a:extLst>
                </a:gridCol>
                <a:gridCol w="930135">
                  <a:extLst>
                    <a:ext uri="{9D8B030D-6E8A-4147-A177-3AD203B41FA5}">
                      <a16:colId xmlns:a16="http://schemas.microsoft.com/office/drawing/2014/main" val="2947740935"/>
                    </a:ext>
                  </a:extLst>
                </a:gridCol>
              </a:tblGrid>
              <a:tr h="439823">
                <a:tc row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200" dirty="0">
                          <a:effectLst/>
                        </a:rPr>
                        <a:t>ETAPAS</a:t>
                      </a:r>
                      <a:endParaRPr lang="es-PE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200" dirty="0">
                          <a:effectLst/>
                        </a:rPr>
                        <a:t>Unid.</a:t>
                      </a:r>
                      <a:endParaRPr lang="es-PE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gridSpan="10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200" dirty="0">
                          <a:effectLst/>
                        </a:rPr>
                        <a:t>AÑOS</a:t>
                      </a:r>
                      <a:endParaRPr lang="es-PE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200" dirty="0">
                          <a:effectLst/>
                        </a:rPr>
                        <a:t>Total</a:t>
                      </a:r>
                      <a:endParaRPr lang="es-PE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643759691"/>
                  </a:ext>
                </a:extLst>
              </a:tr>
              <a:tr h="439823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200">
                          <a:effectLst/>
                          <a:highlight>
                            <a:srgbClr val="D9D9D9"/>
                          </a:highlight>
                        </a:rPr>
                        <a:t>1</a:t>
                      </a:r>
                      <a:endParaRPr lang="es-PE" sz="1200">
                        <a:effectLst/>
                        <a:highlight>
                          <a:srgbClr val="D9D9D9"/>
                        </a:highlight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200">
                          <a:effectLst/>
                          <a:highlight>
                            <a:srgbClr val="D9D9D9"/>
                          </a:highlight>
                        </a:rPr>
                        <a:t>2</a:t>
                      </a:r>
                      <a:endParaRPr lang="es-PE" sz="1200">
                        <a:effectLst/>
                        <a:highlight>
                          <a:srgbClr val="D9D9D9"/>
                        </a:highlight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200">
                          <a:effectLst/>
                          <a:highlight>
                            <a:srgbClr val="D9D9D9"/>
                          </a:highlight>
                        </a:rPr>
                        <a:t>3</a:t>
                      </a:r>
                      <a:endParaRPr lang="es-PE" sz="1200">
                        <a:effectLst/>
                        <a:highlight>
                          <a:srgbClr val="D9D9D9"/>
                        </a:highlight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200">
                          <a:effectLst/>
                          <a:highlight>
                            <a:srgbClr val="D9D9D9"/>
                          </a:highlight>
                        </a:rPr>
                        <a:t>4</a:t>
                      </a:r>
                      <a:endParaRPr lang="es-PE" sz="1200">
                        <a:effectLst/>
                        <a:highlight>
                          <a:srgbClr val="D9D9D9"/>
                        </a:highlight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200">
                          <a:effectLst/>
                          <a:highlight>
                            <a:srgbClr val="D9D9D9"/>
                          </a:highlight>
                        </a:rPr>
                        <a:t>5</a:t>
                      </a:r>
                      <a:endParaRPr lang="es-PE" sz="1200">
                        <a:effectLst/>
                        <a:highlight>
                          <a:srgbClr val="D9D9D9"/>
                        </a:highlight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200">
                          <a:effectLst/>
                          <a:highlight>
                            <a:srgbClr val="D9D9D9"/>
                          </a:highlight>
                        </a:rPr>
                        <a:t>6</a:t>
                      </a:r>
                      <a:endParaRPr lang="es-PE" sz="1200">
                        <a:effectLst/>
                        <a:highlight>
                          <a:srgbClr val="D9D9D9"/>
                        </a:highlight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200">
                          <a:effectLst/>
                          <a:highlight>
                            <a:srgbClr val="D9D9D9"/>
                          </a:highlight>
                        </a:rPr>
                        <a:t>7</a:t>
                      </a:r>
                      <a:endParaRPr lang="es-PE" sz="1200">
                        <a:effectLst/>
                        <a:highlight>
                          <a:srgbClr val="D9D9D9"/>
                        </a:highlight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200">
                          <a:effectLst/>
                          <a:highlight>
                            <a:srgbClr val="D9D9D9"/>
                          </a:highlight>
                        </a:rPr>
                        <a:t>8</a:t>
                      </a:r>
                      <a:endParaRPr lang="es-PE" sz="1200">
                        <a:effectLst/>
                        <a:highlight>
                          <a:srgbClr val="D9D9D9"/>
                        </a:highlight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200">
                          <a:effectLst/>
                          <a:highlight>
                            <a:srgbClr val="D9D9D9"/>
                          </a:highlight>
                        </a:rPr>
                        <a:t>9-14</a:t>
                      </a:r>
                      <a:endParaRPr lang="es-PE" sz="1200">
                        <a:effectLst/>
                        <a:highlight>
                          <a:srgbClr val="D9D9D9"/>
                        </a:highlight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200">
                          <a:effectLst/>
                          <a:highlight>
                            <a:srgbClr val="D9D9D9"/>
                          </a:highlight>
                        </a:rPr>
                        <a:t>15-19</a:t>
                      </a:r>
                      <a:endParaRPr lang="es-PE" sz="1200">
                        <a:effectLst/>
                        <a:highlight>
                          <a:srgbClr val="D9D9D9"/>
                        </a:highlight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0372726"/>
                  </a:ext>
                </a:extLst>
              </a:tr>
              <a:tr h="502971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 dirty="0">
                          <a:effectLst/>
                        </a:rPr>
                        <a:t>Continuidad de Operaciones</a:t>
                      </a:r>
                      <a:endParaRPr lang="es-PE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 dirty="0">
                          <a:effectLst/>
                        </a:rPr>
                        <a:t>US$</a:t>
                      </a:r>
                      <a:endParaRPr lang="es-PE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23,569,200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12,835,928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-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-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-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 dirty="0">
                          <a:effectLst/>
                        </a:rPr>
                        <a:t>-</a:t>
                      </a:r>
                      <a:endParaRPr lang="es-PE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-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-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-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-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36,405,128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2431918936"/>
                  </a:ext>
                </a:extLst>
              </a:tr>
              <a:tr h="502971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Construcción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 US$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47,689,810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10,261,321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50,491,412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17,823,026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400,256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452,329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-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-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-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-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127,118,154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2262683428"/>
                  </a:ext>
                </a:extLst>
              </a:tr>
              <a:tr h="502971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Operación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US$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47,426,000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61,682,000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79,777,000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78,531,000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54,779,000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35,342,000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34,940,000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34,842,000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-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-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427,319,000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3854825591"/>
                  </a:ext>
                </a:extLst>
              </a:tr>
              <a:tr h="502971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Cierre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 US$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-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-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1,793,132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2,135,976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2,350,468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5,076,313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7,076,313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9,076,313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66,637.684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-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94,146,199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939328434"/>
                  </a:ext>
                </a:extLst>
              </a:tr>
              <a:tr h="502971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Post Cierre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US$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-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-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-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-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-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-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-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-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-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4,450,527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4,450,527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402699368"/>
                  </a:ext>
                </a:extLst>
              </a:tr>
              <a:tr h="502971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Total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US$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118,685,010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84,779,249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132,061,544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98,490,002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57,529,724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40,870,642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42,016,313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43,918,313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66,637,684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>
                          <a:effectLst/>
                        </a:rPr>
                        <a:t>4,450,527</a:t>
                      </a:r>
                      <a:endParaRPr lang="es-P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PE" sz="1000" dirty="0">
                          <a:effectLst/>
                        </a:rPr>
                        <a:t>689,439,008</a:t>
                      </a:r>
                      <a:endParaRPr lang="es-PE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448228155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4EA6048C-46B0-9D9F-218E-919F86D2CE7E}"/>
              </a:ext>
            </a:extLst>
          </p:cNvPr>
          <p:cNvSpPr txBox="1"/>
          <p:nvPr/>
        </p:nvSpPr>
        <p:spPr>
          <a:xfrm>
            <a:off x="1622108" y="5285085"/>
            <a:ext cx="89477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2000" b="1" kern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La inversión estimada para la etapa de construcción y operaciones del proyecto considera un monto de US$ 689,439,008.</a:t>
            </a:r>
            <a:endParaRPr lang="es-PE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AD605D72-D302-1824-8BA5-62F27C5E6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0474" y="5868124"/>
            <a:ext cx="446530" cy="66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19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EC192B7-8A54-D758-0A5B-FF17597AFC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7990"/>
          </a:xfrm>
          <a:prstGeom prst="rect">
            <a:avLst/>
          </a:prstGeom>
          <a:ln>
            <a:noFill/>
          </a:ln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191B3F81-C174-69CF-2A2E-F8C702764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0474" y="5868124"/>
            <a:ext cx="446530" cy="669795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11A24B5B-0B5F-5672-B3A0-2387F7DAFA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11774079" cy="68580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3361A913-38E2-F357-E065-75A9209B320D}"/>
              </a:ext>
            </a:extLst>
          </p:cNvPr>
          <p:cNvSpPr txBox="1">
            <a:spLocks/>
          </p:cNvSpPr>
          <p:nvPr/>
        </p:nvSpPr>
        <p:spPr>
          <a:xfrm>
            <a:off x="3098392" y="3108960"/>
            <a:ext cx="5995216" cy="11226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606">
              <a:defRPr/>
            </a:pPr>
            <a:r>
              <a:rPr lang="es-MX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¡GRACIAS!</a:t>
            </a:r>
            <a:endParaRPr lang="es-P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01DF55E6-37A1-7B09-F9F8-8EBC3115C348}"/>
              </a:ext>
            </a:extLst>
          </p:cNvPr>
          <p:cNvGrpSpPr/>
          <p:nvPr/>
        </p:nvGrpSpPr>
        <p:grpSpPr>
          <a:xfrm>
            <a:off x="3806392" y="2322996"/>
            <a:ext cx="4579216" cy="398663"/>
            <a:chOff x="859559" y="2040787"/>
            <a:chExt cx="3444462" cy="299872"/>
          </a:xfrm>
        </p:grpSpPr>
        <p:pic>
          <p:nvPicPr>
            <p:cNvPr id="2" name="Gráfico 1">
              <a:extLst>
                <a:ext uri="{FF2B5EF4-FFF2-40B4-BE49-F238E27FC236}">
                  <a16:creationId xmlns:a16="http://schemas.microsoft.com/office/drawing/2014/main" id="{E94D38F2-F059-EB98-BB64-6E349EE55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59559" y="2096174"/>
              <a:ext cx="1923280" cy="2444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0A5356C9-D7B5-F7A5-84F3-221769CC8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997435" y="2040787"/>
              <a:ext cx="1306586" cy="29987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50612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Vista de una montaña verde&#10;&#10;Descripción generada automáticamente con confianza media">
            <a:extLst>
              <a:ext uri="{FF2B5EF4-FFF2-40B4-BE49-F238E27FC236}">
                <a16:creationId xmlns:a16="http://schemas.microsoft.com/office/drawing/2014/main" id="{FA703CF7-EA08-908B-FAD8-0D2D929968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917266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D19F59BC-AA8D-1F41-5B09-3B36F9271B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1774079" cy="691726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B77A4D6-A618-BE29-B0C2-C753A5D41B71}"/>
              </a:ext>
            </a:extLst>
          </p:cNvPr>
          <p:cNvSpPr txBox="1"/>
          <p:nvPr/>
        </p:nvSpPr>
        <p:spPr>
          <a:xfrm>
            <a:off x="1399693" y="2745809"/>
            <a:ext cx="761740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Pasado y presente: </a:t>
            </a:r>
          </a:p>
          <a:p>
            <a:r>
              <a:rPr lang="es-E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Desde nuestros inicios hasta hoy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2B83CB9-4306-E1B1-B145-00EA14864C1B}"/>
              </a:ext>
            </a:extLst>
          </p:cNvPr>
          <p:cNvSpPr/>
          <p:nvPr/>
        </p:nvSpPr>
        <p:spPr>
          <a:xfrm>
            <a:off x="787639" y="3935003"/>
            <a:ext cx="8027588" cy="104197"/>
          </a:xfrm>
          <a:prstGeom prst="rect">
            <a:avLst/>
          </a:prstGeom>
          <a:solidFill>
            <a:srgbClr val="B0C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rgbClr val="00CEC5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CFF0769-4ED8-86B0-D4FC-B2C12EF42799}"/>
              </a:ext>
            </a:extLst>
          </p:cNvPr>
          <p:cNvSpPr txBox="1"/>
          <p:nvPr/>
        </p:nvSpPr>
        <p:spPr>
          <a:xfrm>
            <a:off x="685135" y="2592650"/>
            <a:ext cx="4513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8F53F16B-689D-79E8-4B44-A4C09FE4D6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90474" y="5868124"/>
            <a:ext cx="446530" cy="66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34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E47FAC4-D9F0-B9FA-80AA-8FA1641B75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00" y="1871414"/>
            <a:ext cx="10368000" cy="3724560"/>
          </a:xfrm>
          <a:prstGeom prst="rect">
            <a:avLst/>
          </a:prstGeom>
          <a:ln>
            <a:noFill/>
          </a:ln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93AB25D4-8E0A-1F83-6705-7AE0B6529480}"/>
              </a:ext>
            </a:extLst>
          </p:cNvPr>
          <p:cNvCxnSpPr/>
          <p:nvPr/>
        </p:nvCxnSpPr>
        <p:spPr>
          <a:xfrm>
            <a:off x="8667750" y="1752494"/>
            <a:ext cx="0" cy="363855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7AC22025-B97E-6F02-B561-206A9BF4B624}"/>
              </a:ext>
            </a:extLst>
          </p:cNvPr>
          <p:cNvSpPr/>
          <p:nvPr/>
        </p:nvSpPr>
        <p:spPr>
          <a:xfrm>
            <a:off x="8734425" y="2038244"/>
            <a:ext cx="333370" cy="200025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E56CC8A-593C-35B7-728A-910EDAB5FF32}"/>
              </a:ext>
            </a:extLst>
          </p:cNvPr>
          <p:cNvSpPr txBox="1"/>
          <p:nvPr/>
        </p:nvSpPr>
        <p:spPr>
          <a:xfrm>
            <a:off x="8938608" y="1985424"/>
            <a:ext cx="1986056" cy="103991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s-E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315 mil onzas de oro a producir de enero 2024 a diciembre 2028</a:t>
            </a:r>
            <a:endParaRPr lang="es-PE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A311ECE-2C00-89B4-782B-D2784892FF97}"/>
              </a:ext>
            </a:extLst>
          </p:cNvPr>
          <p:cNvSpPr txBox="1"/>
          <p:nvPr/>
        </p:nvSpPr>
        <p:spPr>
          <a:xfrm>
            <a:off x="912000" y="452977"/>
            <a:ext cx="10368000" cy="30566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s-ES" sz="2400" b="1" dirty="0">
                <a:solidFill>
                  <a:srgbClr val="716F6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 2024 hemos producido 1 millón 655 mil onzas de oro fino</a:t>
            </a:r>
            <a:endParaRPr lang="es-PE" sz="2400" dirty="0">
              <a:solidFill>
                <a:srgbClr val="716F6F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9C047B98-CECC-7B0B-7232-262364BA7B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55012" y="115105"/>
            <a:ext cx="364792" cy="55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041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5B55F06-C4D1-85BC-DBC0-3F644DC7C0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0908" y="974574"/>
            <a:ext cx="9790183" cy="5073801"/>
          </a:xfrm>
          <a:prstGeom prst="rect">
            <a:avLst/>
          </a:prstGeom>
          <a:ln>
            <a:noFill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06F6A95-9157-161A-D76F-F20852437915}"/>
              </a:ext>
            </a:extLst>
          </p:cNvPr>
          <p:cNvSpPr txBox="1"/>
          <p:nvPr/>
        </p:nvSpPr>
        <p:spPr>
          <a:xfrm>
            <a:off x="912000" y="319415"/>
            <a:ext cx="10368000" cy="30566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s-ES" sz="24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 un ritmo de minado de más de 12 millones</a:t>
            </a:r>
          </a:p>
          <a:p>
            <a:pPr algn="ctr"/>
            <a:r>
              <a:rPr lang="es-ES" sz="24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de toneladas de mineral por año</a:t>
            </a:r>
            <a:endParaRPr lang="es-PE" sz="240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62D72476-F5F7-4CD6-F7A9-B902FDC26D47}"/>
              </a:ext>
            </a:extLst>
          </p:cNvPr>
          <p:cNvCxnSpPr/>
          <p:nvPr/>
        </p:nvCxnSpPr>
        <p:spPr>
          <a:xfrm>
            <a:off x="8391024" y="1506455"/>
            <a:ext cx="0" cy="41040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580D7815-3413-7002-BE2C-B09A9FA1C619}"/>
              </a:ext>
            </a:extLst>
          </p:cNvPr>
          <p:cNvSpPr/>
          <p:nvPr/>
        </p:nvSpPr>
        <p:spPr>
          <a:xfrm>
            <a:off x="8460785" y="1406442"/>
            <a:ext cx="333370" cy="200025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64C349E-809A-8E5C-AB07-6B226EBADBBB}"/>
              </a:ext>
            </a:extLst>
          </p:cNvPr>
          <p:cNvSpPr txBox="1"/>
          <p:nvPr/>
        </p:nvSpPr>
        <p:spPr>
          <a:xfrm>
            <a:off x="8708717" y="1382379"/>
            <a:ext cx="1650477" cy="51861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s-ES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43.7 millones de mineral por minar</a:t>
            </a:r>
            <a:endParaRPr lang="es-PE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49718CC-57B7-0F05-F77A-5A6013FE30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126" y="4426892"/>
            <a:ext cx="1417873" cy="2367126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0FEFF1C8-238E-F7FA-6CC2-A7FD8438D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5012" y="115105"/>
            <a:ext cx="364792" cy="55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54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B1F3DFB-8A4C-620A-F1BC-797DDFCA3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7892" cy="688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1D804F6A-FD7A-A3D1-B85A-6847B64C9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844"/>
            <a:ext cx="11774079" cy="691726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978BE7C-F2FC-8B57-24E7-1A3E27813420}"/>
              </a:ext>
            </a:extLst>
          </p:cNvPr>
          <p:cNvSpPr txBox="1"/>
          <p:nvPr/>
        </p:nvSpPr>
        <p:spPr>
          <a:xfrm>
            <a:off x="1481885" y="2712888"/>
            <a:ext cx="75986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Sostenibilidad:</a:t>
            </a:r>
          </a:p>
          <a:p>
            <a:r>
              <a:rPr lang="es-E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Generando valor para Cajamarca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9E02497-F9ED-8154-36F0-872FC058B123}"/>
              </a:ext>
            </a:extLst>
          </p:cNvPr>
          <p:cNvSpPr/>
          <p:nvPr/>
        </p:nvSpPr>
        <p:spPr>
          <a:xfrm>
            <a:off x="787639" y="3996005"/>
            <a:ext cx="8120055" cy="61644"/>
          </a:xfrm>
          <a:prstGeom prst="rect">
            <a:avLst/>
          </a:prstGeom>
          <a:solidFill>
            <a:srgbClr val="B0C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rgbClr val="00CEC5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2C40554-C019-5203-E6E5-C939A601003A}"/>
              </a:ext>
            </a:extLst>
          </p:cNvPr>
          <p:cNvSpPr txBox="1"/>
          <p:nvPr/>
        </p:nvSpPr>
        <p:spPr>
          <a:xfrm>
            <a:off x="685135" y="2549455"/>
            <a:ext cx="4513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CA55A4C3-ADBA-59A9-2E80-8F3FC56FE3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90474" y="5868124"/>
            <a:ext cx="446530" cy="66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850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0">
              <a:srgbClr val="237F70"/>
            </a:gs>
            <a:gs pos="100000">
              <a:srgbClr val="A6C82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FDE6D28F-E33D-15B5-D06F-4102CB71D794}"/>
              </a:ext>
            </a:extLst>
          </p:cNvPr>
          <p:cNvGrpSpPr/>
          <p:nvPr/>
        </p:nvGrpSpPr>
        <p:grpSpPr>
          <a:xfrm>
            <a:off x="-4533" y="240949"/>
            <a:ext cx="12196533" cy="2988429"/>
            <a:chOff x="615919" y="3783610"/>
            <a:chExt cx="11171951" cy="2737383"/>
          </a:xfrm>
        </p:grpSpPr>
        <p:pic>
          <p:nvPicPr>
            <p:cNvPr id="13" name="Imagen 12" descr="Una persona con una vaca en el campo&#10;&#10;Descripción generada automáticamente">
              <a:extLst>
                <a:ext uri="{FF2B5EF4-FFF2-40B4-BE49-F238E27FC236}">
                  <a16:creationId xmlns:a16="http://schemas.microsoft.com/office/drawing/2014/main" id="{E8C356E9-7E4E-7350-6109-38C3DDD341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5919" y="3783610"/>
              <a:ext cx="3857218" cy="2737383"/>
            </a:xfrm>
            <a:prstGeom prst="rect">
              <a:avLst/>
            </a:prstGeom>
          </p:spPr>
        </p:pic>
        <p:pic>
          <p:nvPicPr>
            <p:cNvPr id="14" name="Imagen 13" descr="Imagen que contiene persona, edificio, hombre, alimentos&#10;&#10;Descripción generada automáticamente">
              <a:extLst>
                <a:ext uri="{FF2B5EF4-FFF2-40B4-BE49-F238E27FC236}">
                  <a16:creationId xmlns:a16="http://schemas.microsoft.com/office/drawing/2014/main" id="{8D0F5460-C614-21A2-1BD4-DC4B4CB6B8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73137" y="3783610"/>
              <a:ext cx="3649846" cy="2737382"/>
            </a:xfrm>
            <a:prstGeom prst="rect">
              <a:avLst/>
            </a:prstGeom>
          </p:spPr>
        </p:pic>
        <p:pic>
          <p:nvPicPr>
            <p:cNvPr id="15" name="Imagen 14" descr="Hombre sentado en un escritorio&#10;&#10;Descripción generada automáticamente con confianza media">
              <a:extLst>
                <a:ext uri="{FF2B5EF4-FFF2-40B4-BE49-F238E27FC236}">
                  <a16:creationId xmlns:a16="http://schemas.microsoft.com/office/drawing/2014/main" id="{8209E926-F03A-C37E-6F45-437AB8877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2983" y="3783610"/>
              <a:ext cx="3664887" cy="2737382"/>
            </a:xfrm>
            <a:prstGeom prst="rect">
              <a:avLst/>
            </a:prstGeom>
          </p:spPr>
        </p:pic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B6DF537B-5FBF-86B2-182B-6095D6B5E990}"/>
              </a:ext>
            </a:extLst>
          </p:cNvPr>
          <p:cNvSpPr txBox="1"/>
          <p:nvPr/>
        </p:nvSpPr>
        <p:spPr>
          <a:xfrm>
            <a:off x="775565" y="3366968"/>
            <a:ext cx="106408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Más de 10 años generando valor y desarrollo</a:t>
            </a:r>
          </a:p>
          <a:p>
            <a:pPr algn="ctr"/>
            <a:r>
              <a:rPr lang="es-ES" sz="24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para Hualgayoc y Cajamarca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64760164-26AA-5880-EF96-AE4A67693D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2653" y="4357638"/>
            <a:ext cx="919162" cy="84952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FCF2E9D7-25FF-AB88-8808-3375C0A73039}"/>
              </a:ext>
            </a:extLst>
          </p:cNvPr>
          <p:cNvSpPr txBox="1"/>
          <p:nvPr/>
        </p:nvSpPr>
        <p:spPr>
          <a:xfrm>
            <a:off x="400692" y="5311035"/>
            <a:ext cx="20651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+ 2,400</a:t>
            </a:r>
          </a:p>
          <a:p>
            <a:pPr algn="ctr"/>
            <a:r>
              <a:rPr lang="es-E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Puestos</a:t>
            </a:r>
          </a:p>
          <a:p>
            <a:pPr algn="ctr"/>
            <a:r>
              <a:rPr lang="es-E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trabajo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E0BBE7A-BE83-2FB6-9B7E-B6576A104BBF}"/>
              </a:ext>
            </a:extLst>
          </p:cNvPr>
          <p:cNvSpPr txBox="1"/>
          <p:nvPr/>
        </p:nvSpPr>
        <p:spPr>
          <a:xfrm>
            <a:off x="2688252" y="5311035"/>
            <a:ext cx="20651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60%</a:t>
            </a:r>
          </a:p>
          <a:p>
            <a:pPr algn="ctr"/>
            <a:r>
              <a:rPr lang="es-E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Mano de</a:t>
            </a:r>
          </a:p>
          <a:p>
            <a:pPr algn="ctr"/>
            <a:r>
              <a:rPr lang="es-E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 local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2773AF8-A363-3D3E-09D4-6883C3F04A81}"/>
              </a:ext>
            </a:extLst>
          </p:cNvPr>
          <p:cNvSpPr txBox="1"/>
          <p:nvPr/>
        </p:nvSpPr>
        <p:spPr>
          <a:xfrm>
            <a:off x="4975812" y="5311035"/>
            <a:ext cx="20651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+ US$ 2,510 millones</a:t>
            </a:r>
            <a:endParaRPr lang="es-E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ventas acumuladas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40B21FD-5278-3F26-A250-276941282B89}"/>
              </a:ext>
            </a:extLst>
          </p:cNvPr>
          <p:cNvSpPr txBox="1"/>
          <p:nvPr/>
        </p:nvSpPr>
        <p:spPr>
          <a:xfrm>
            <a:off x="7263372" y="5311035"/>
            <a:ext cx="206510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+ US$ 400 millones</a:t>
            </a:r>
          </a:p>
          <a:p>
            <a:pPr algn="ctr"/>
            <a:r>
              <a:rPr lang="es-E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regalías, impuestos </a:t>
            </a:r>
          </a:p>
          <a:p>
            <a:pPr algn="ctr"/>
            <a:r>
              <a:rPr lang="es-E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canon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CBF3AC9-E087-1AA7-877F-195E2F24BA7E}"/>
              </a:ext>
            </a:extLst>
          </p:cNvPr>
          <p:cNvSpPr txBox="1"/>
          <p:nvPr/>
        </p:nvSpPr>
        <p:spPr>
          <a:xfrm>
            <a:off x="9550930" y="5311035"/>
            <a:ext cx="206510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+ US$ 60 millones</a:t>
            </a:r>
          </a:p>
          <a:p>
            <a:pPr algn="ctr"/>
            <a:r>
              <a:rPr lang="es-E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programas sociales en comunidades</a:t>
            </a:r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61C0C352-BFF8-B716-923B-510D50035D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55455" y="4388538"/>
            <a:ext cx="919162" cy="818629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AD03E2D5-B25D-A9AE-3BB0-01D6F7849D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82699" y="4380715"/>
            <a:ext cx="826452" cy="826452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BDF6639E-F9AD-9D30-992D-91E7F32A77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83600" y="4357638"/>
            <a:ext cx="849529" cy="849529"/>
          </a:xfrm>
          <a:prstGeom prst="rect">
            <a:avLst/>
          </a:prstGeom>
        </p:spPr>
      </p:pic>
      <p:pic>
        <p:nvPicPr>
          <p:cNvPr id="27" name="Gráfico 26">
            <a:extLst>
              <a:ext uri="{FF2B5EF4-FFF2-40B4-BE49-F238E27FC236}">
                <a16:creationId xmlns:a16="http://schemas.microsoft.com/office/drawing/2014/main" id="{4DE2C003-569B-5C3B-D4AF-3A0CEC7E319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170257" y="4337782"/>
            <a:ext cx="826452" cy="869385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D96EDFC5-A212-6BD8-66BA-114C97ABDB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290474" y="419824"/>
            <a:ext cx="446530" cy="66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27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7560347" y="3044219"/>
            <a:ext cx="4417979" cy="0"/>
          </a:xfrm>
          <a:custGeom>
            <a:avLst/>
            <a:gdLst/>
            <a:ahLst/>
            <a:cxnLst/>
            <a:rect l="l" t="t" r="r" b="b"/>
            <a:pathLst>
              <a:path w="3152140">
                <a:moveTo>
                  <a:pt x="0" y="0"/>
                </a:moveTo>
                <a:lnTo>
                  <a:pt x="3151708" y="0"/>
                </a:lnTo>
              </a:path>
            </a:pathLst>
          </a:custGeom>
          <a:ln w="38100">
            <a:solidFill>
              <a:srgbClr val="F2BA21"/>
            </a:solidFill>
          </a:ln>
        </p:spPr>
        <p:txBody>
          <a:bodyPr wrap="square" lIns="0" tIns="0" rIns="0" bIns="0" rtlCol="0"/>
          <a:lstStyle/>
          <a:p>
            <a:endParaRPr sz="1781" dirty="0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090851E4-B733-FB8F-3895-3BB6DC8E091F}"/>
              </a:ext>
            </a:extLst>
          </p:cNvPr>
          <p:cNvSpPr txBox="1"/>
          <p:nvPr/>
        </p:nvSpPr>
        <p:spPr>
          <a:xfrm>
            <a:off x="8291119" y="3429000"/>
            <a:ext cx="3683643" cy="258351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endParaRPr lang="es-ES" sz="792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979" b="1" dirty="0">
                <a:latin typeface="Arial" panose="020B0604020202020204" pitchFamily="34" charset="0"/>
                <a:cs typeface="Arial" panose="020B0604020202020204" pitchFamily="34" charset="0"/>
              </a:rPr>
              <a:t>Desarrollo humano</a:t>
            </a:r>
          </a:p>
          <a:p>
            <a:endParaRPr lang="es-ES" sz="1584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979" b="1" dirty="0">
                <a:latin typeface="Arial" panose="020B0604020202020204" pitchFamily="34" charset="0"/>
                <a:cs typeface="Arial" panose="020B0604020202020204" pitchFamily="34" charset="0"/>
              </a:rPr>
              <a:t>Infraestructura que permite el crecimiento</a:t>
            </a:r>
          </a:p>
          <a:p>
            <a:endParaRPr lang="es-ES" sz="99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979" b="1" dirty="0">
                <a:latin typeface="Arial" panose="020B0604020202020204" pitchFamily="34" charset="0"/>
                <a:cs typeface="Arial" panose="020B0604020202020204" pitchFamily="34" charset="0"/>
              </a:rPr>
              <a:t>Mejora de la economía local y familiar</a:t>
            </a:r>
          </a:p>
          <a:p>
            <a:endParaRPr lang="es-ES" sz="1089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979" b="1" dirty="0">
                <a:latin typeface="Arial" panose="020B0604020202020204" pitchFamily="34" charset="0"/>
                <a:cs typeface="Arial" panose="020B0604020202020204" pitchFamily="34" charset="0"/>
              </a:rPr>
              <a:t>Cuidando el medio ambiente</a:t>
            </a:r>
            <a:endParaRPr lang="es-PE" sz="1979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3EB6C853-1358-D113-C038-92146DF3FEBA}"/>
              </a:ext>
            </a:extLst>
          </p:cNvPr>
          <p:cNvSpPr txBox="1">
            <a:spLocks/>
          </p:cNvSpPr>
          <p:nvPr/>
        </p:nvSpPr>
        <p:spPr>
          <a:xfrm>
            <a:off x="7556783" y="803682"/>
            <a:ext cx="4417979" cy="175098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sz="4200" b="1" i="0">
                <a:solidFill>
                  <a:srgbClr val="15574B"/>
                </a:solidFill>
                <a:latin typeface="Bookman Old Style"/>
                <a:ea typeface="+mj-ea"/>
                <a:cs typeface="Bookman Old Style"/>
              </a:defRPr>
            </a:lvl1pPr>
          </a:lstStyle>
          <a:p>
            <a:pPr marL="12569" marR="5028" algn="ctr">
              <a:lnSpc>
                <a:spcPct val="86100"/>
              </a:lnSpc>
              <a:spcBef>
                <a:spcPts val="821"/>
              </a:spcBef>
            </a:pPr>
            <a:r>
              <a:rPr lang="es-ES" sz="2800" spc="-89" dirty="0">
                <a:solidFill>
                  <a:schemeClr val="tx1"/>
                </a:solidFill>
                <a:latin typeface="Arial Black" panose="020B0A04020102020204" pitchFamily="34" charset="0"/>
              </a:rPr>
              <a:t>Trabajando para lograr mejoras en nuestro entorno, siempre de </a:t>
            </a:r>
            <a:br>
              <a:rPr lang="es-ES" sz="2800" spc="-89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es-ES" sz="2800" spc="-89" dirty="0">
                <a:solidFill>
                  <a:schemeClr val="tx1"/>
                </a:solidFill>
                <a:latin typeface="Arial Black" panose="020B0A04020102020204" pitchFamily="34" charset="0"/>
              </a:rPr>
              <a:t>la mano de las autoridades</a:t>
            </a:r>
            <a:endParaRPr lang="es-ES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Imagen 5" descr="Imagen que contiene exterior, persona, pasto, niño&#10;&#10;Descripción generada automáticamente">
            <a:extLst>
              <a:ext uri="{FF2B5EF4-FFF2-40B4-BE49-F238E27FC236}">
                <a16:creationId xmlns:a16="http://schemas.microsoft.com/office/drawing/2014/main" id="{35785BD0-6D08-7E16-63FC-B544AE497D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7369003" cy="685800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B3B40051-57CA-A624-8166-9B4C43ABC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80360" y="4114008"/>
            <a:ext cx="525925" cy="525925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FD89E956-326F-28EA-8697-D8C6BD6C9A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80360" y="3397469"/>
            <a:ext cx="525924" cy="525924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1049F8DA-A234-5A19-22DD-8D3559BFB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80360" y="4843248"/>
            <a:ext cx="525925" cy="525925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248BB0A1-89BD-941C-7315-6D127D4B4D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67097" y="5482818"/>
            <a:ext cx="5524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125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7377982" cy="685799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378045" y="0"/>
            <a:ext cx="4814017" cy="6857999"/>
          </a:xfrm>
          <a:custGeom>
            <a:avLst/>
            <a:gdLst/>
            <a:ahLst/>
            <a:cxnLst/>
            <a:rect l="l" t="t" r="r" b="b"/>
            <a:pathLst>
              <a:path w="5309870" h="6858000">
                <a:moveTo>
                  <a:pt x="5309806" y="0"/>
                </a:moveTo>
                <a:lnTo>
                  <a:pt x="0" y="0"/>
                </a:lnTo>
                <a:lnTo>
                  <a:pt x="0" y="6858000"/>
                </a:lnTo>
                <a:lnTo>
                  <a:pt x="5309806" y="6858000"/>
                </a:lnTo>
                <a:lnTo>
                  <a:pt x="5309806" y="0"/>
                </a:lnTo>
                <a:close/>
              </a:path>
            </a:pathLst>
          </a:custGeom>
          <a:solidFill>
            <a:srgbClr val="F18604"/>
          </a:solidFill>
        </p:spPr>
        <p:txBody>
          <a:bodyPr wrap="square" lIns="0" tIns="0" rIns="0" bIns="0" rtlCol="0"/>
          <a:lstStyle/>
          <a:p>
            <a:endParaRPr sz="1781" dirty="0"/>
          </a:p>
        </p:txBody>
      </p:sp>
      <p:sp>
        <p:nvSpPr>
          <p:cNvPr id="5" name="object 5"/>
          <p:cNvSpPr txBox="1"/>
          <p:nvPr/>
        </p:nvSpPr>
        <p:spPr>
          <a:xfrm>
            <a:off x="7627541" y="5540605"/>
            <a:ext cx="4409761" cy="451828"/>
          </a:xfrm>
          <a:prstGeom prst="rect">
            <a:avLst/>
          </a:prstGeom>
        </p:spPr>
        <p:txBody>
          <a:bodyPr vert="horz" wrap="square" lIns="0" tIns="12569" rIns="0" bIns="0" rtlCol="0">
            <a:spAutoFit/>
          </a:bodyPr>
          <a:lstStyle/>
          <a:p>
            <a:pPr marL="12569" marR="5028" indent="-12569">
              <a:spcBef>
                <a:spcPts val="99"/>
              </a:spcBef>
            </a:pPr>
            <a:r>
              <a:rPr sz="1386" spc="-5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Gina</a:t>
            </a:r>
            <a:r>
              <a:rPr sz="1386" spc="-10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86" spc="-6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Gutiérrez</a:t>
            </a:r>
            <a:r>
              <a:rPr sz="1386" spc="-9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86" spc="-4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Uriarte</a:t>
            </a:r>
            <a:r>
              <a:rPr sz="1386" spc="-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1386" spc="-45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69" marR="5028" indent="-12569">
              <a:spcBef>
                <a:spcPts val="99"/>
              </a:spcBef>
            </a:pPr>
            <a:r>
              <a:rPr sz="1386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</a:t>
            </a:r>
            <a:r>
              <a:rPr sz="1386" spc="-12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86" spc="113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z="1386" spc="-12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86" spc="-69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Prefecta</a:t>
            </a:r>
            <a:r>
              <a:rPr sz="1386" spc="-12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86" spc="-89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</a:t>
            </a:r>
            <a:r>
              <a:rPr lang="es-ES" sz="1386" spc="-8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rito de</a:t>
            </a:r>
            <a:r>
              <a:rPr sz="1386" spc="-12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86" spc="-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Hualgayoc</a:t>
            </a:r>
            <a:endParaRPr sz="138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D1710B46-2F28-938C-78DB-95AD7D397B34}"/>
              </a:ext>
            </a:extLst>
          </p:cNvPr>
          <p:cNvGrpSpPr/>
          <p:nvPr/>
        </p:nvGrpSpPr>
        <p:grpSpPr>
          <a:xfrm>
            <a:off x="7605758" y="4107730"/>
            <a:ext cx="4439763" cy="1243798"/>
            <a:chOff x="7335206" y="4275392"/>
            <a:chExt cx="4486011" cy="1256754"/>
          </a:xfrm>
        </p:grpSpPr>
        <p:sp>
          <p:nvSpPr>
            <p:cNvPr id="6" name="object 6"/>
            <p:cNvSpPr txBox="1"/>
            <p:nvPr/>
          </p:nvSpPr>
          <p:spPr>
            <a:xfrm>
              <a:off x="7365522" y="4275392"/>
              <a:ext cx="4455695" cy="1256754"/>
            </a:xfrm>
            <a:prstGeom prst="rect">
              <a:avLst/>
            </a:prstGeom>
          </p:spPr>
          <p:txBody>
            <a:bodyPr vert="horz" wrap="square" lIns="0" tIns="12569" rIns="0" bIns="0" rtlCol="0">
              <a:spAutoFit/>
            </a:bodyPr>
            <a:lstStyle/>
            <a:p>
              <a:pPr marL="12569" marR="5028" indent="194822">
                <a:spcBef>
                  <a:spcPts val="99"/>
                </a:spcBef>
              </a:pPr>
              <a:r>
                <a:rPr lang="es-ES" sz="1979" b="1" spc="-64" dirty="0">
                  <a:solidFill>
                    <a:srgbClr val="FFFFFF"/>
                  </a:solidFill>
                  <a:latin typeface="Arial Black" panose="020B0A04020102020204" pitchFamily="34" charset="0"/>
                  <a:cs typeface="Glober Bold"/>
                </a:rPr>
                <a:t> Gracias</a:t>
              </a:r>
              <a:r>
                <a:rPr lang="es-ES" sz="1979" b="1" spc="-10" dirty="0">
                  <a:solidFill>
                    <a:srgbClr val="FFFFFF"/>
                  </a:solidFill>
                  <a:latin typeface="Arial Black" panose="020B0A04020102020204" pitchFamily="34" charset="0"/>
                  <a:cs typeface="Glober Bold"/>
                </a:rPr>
                <a:t> </a:t>
              </a:r>
              <a:r>
                <a:rPr lang="es-ES" sz="1979" b="1" spc="-94" dirty="0">
                  <a:solidFill>
                    <a:srgbClr val="FFFFFF"/>
                  </a:solidFill>
                  <a:latin typeface="Arial Black" panose="020B0A04020102020204" pitchFamily="34" charset="0"/>
                  <a:cs typeface="Glober Bold"/>
                </a:rPr>
                <a:t>al</a:t>
              </a:r>
              <a:r>
                <a:rPr lang="es-ES" sz="1979" b="1" spc="-20" dirty="0">
                  <a:solidFill>
                    <a:srgbClr val="FFFFFF"/>
                  </a:solidFill>
                  <a:latin typeface="Arial Black" panose="020B0A04020102020204" pitchFamily="34" charset="0"/>
                  <a:cs typeface="Glober Bold"/>
                </a:rPr>
                <a:t> </a:t>
              </a:r>
              <a:r>
                <a:rPr lang="es-ES" sz="1979" b="1" spc="-64" dirty="0">
                  <a:solidFill>
                    <a:srgbClr val="FFFFFF"/>
                  </a:solidFill>
                  <a:latin typeface="Arial Black" panose="020B0A04020102020204" pitchFamily="34" charset="0"/>
                  <a:cs typeface="Glober Bold"/>
                </a:rPr>
                <a:t>trabajo</a:t>
              </a:r>
              <a:r>
                <a:rPr lang="es-ES" sz="1979" b="1" spc="15" dirty="0">
                  <a:solidFill>
                    <a:srgbClr val="FFFFFF"/>
                  </a:solidFill>
                  <a:latin typeface="Arial Black" panose="020B0A04020102020204" pitchFamily="34" charset="0"/>
                  <a:cs typeface="Glober Bold"/>
                </a:rPr>
                <a:t> </a:t>
              </a:r>
              <a:r>
                <a:rPr lang="es-ES" sz="1979" b="1" spc="-35" dirty="0">
                  <a:solidFill>
                    <a:srgbClr val="FFFFFF"/>
                  </a:solidFill>
                  <a:latin typeface="Arial Black" panose="020B0A04020102020204" pitchFamily="34" charset="0"/>
                  <a:cs typeface="Glober Bold"/>
                </a:rPr>
                <a:t>conjunto </a:t>
              </a:r>
              <a:r>
                <a:rPr lang="es-ES" sz="1979" b="1" dirty="0">
                  <a:solidFill>
                    <a:srgbClr val="FFFFFF"/>
                  </a:solidFill>
                  <a:latin typeface="Arial Black" panose="020B0A04020102020204" pitchFamily="34" charset="0"/>
                  <a:cs typeface="Glober Bold"/>
                </a:rPr>
                <a:t>se</a:t>
              </a:r>
              <a:r>
                <a:rPr lang="es-ES" sz="1979" b="1" spc="322" dirty="0">
                  <a:solidFill>
                    <a:srgbClr val="FFFFFF"/>
                  </a:solidFill>
                  <a:latin typeface="Arial Black" panose="020B0A04020102020204" pitchFamily="34" charset="0"/>
                  <a:cs typeface="Glober Bold"/>
                </a:rPr>
                <a:t> </a:t>
              </a:r>
              <a:r>
                <a:rPr lang="es-ES" sz="1979" b="1" dirty="0">
                  <a:solidFill>
                    <a:srgbClr val="FFFFFF"/>
                  </a:solidFill>
                  <a:latin typeface="Arial Black" panose="020B0A04020102020204" pitchFamily="34" charset="0"/>
                  <a:cs typeface="Glober Bold"/>
                </a:rPr>
                <a:t>logra</a:t>
              </a:r>
              <a:r>
                <a:rPr lang="es-ES" sz="1979" b="1" spc="322" dirty="0">
                  <a:solidFill>
                    <a:srgbClr val="FFFFFF"/>
                  </a:solidFill>
                  <a:latin typeface="Arial Black" panose="020B0A04020102020204" pitchFamily="34" charset="0"/>
                  <a:cs typeface="Glober Bold"/>
                </a:rPr>
                <a:t> </a:t>
              </a:r>
              <a:r>
                <a:rPr lang="es-ES" sz="1979" b="1" dirty="0">
                  <a:solidFill>
                    <a:srgbClr val="FFFFFF"/>
                  </a:solidFill>
                  <a:latin typeface="Arial Black" panose="020B0A04020102020204" pitchFamily="34" charset="0"/>
                  <a:cs typeface="Glober Bold"/>
                </a:rPr>
                <a:t>el</a:t>
              </a:r>
              <a:r>
                <a:rPr lang="es-ES" sz="1979" b="1" spc="322" dirty="0">
                  <a:solidFill>
                    <a:srgbClr val="FFFFFF"/>
                  </a:solidFill>
                  <a:latin typeface="Arial Black" panose="020B0A04020102020204" pitchFamily="34" charset="0"/>
                  <a:cs typeface="Glober Bold"/>
                </a:rPr>
                <a:t> </a:t>
              </a:r>
              <a:r>
                <a:rPr lang="es-ES" sz="1979" b="1" dirty="0">
                  <a:solidFill>
                    <a:srgbClr val="FFFFFF"/>
                  </a:solidFill>
                  <a:latin typeface="Arial Black" panose="020B0A04020102020204" pitchFamily="34" charset="0"/>
                  <a:cs typeface="Glober Bold"/>
                </a:rPr>
                <a:t>bien</a:t>
              </a:r>
              <a:r>
                <a:rPr lang="es-ES" sz="1979" b="1" spc="322" dirty="0">
                  <a:solidFill>
                    <a:srgbClr val="FFFFFF"/>
                  </a:solidFill>
                  <a:latin typeface="Arial Black" panose="020B0A04020102020204" pitchFamily="34" charset="0"/>
                  <a:cs typeface="Glober Bold"/>
                </a:rPr>
                <a:t> </a:t>
              </a:r>
              <a:r>
                <a:rPr lang="es-ES" sz="1979" b="1" dirty="0">
                  <a:solidFill>
                    <a:srgbClr val="FFFFFF"/>
                  </a:solidFill>
                  <a:latin typeface="Arial Black" panose="020B0A04020102020204" pitchFamily="34" charset="0"/>
                  <a:cs typeface="Glober Bold"/>
                </a:rPr>
                <a:t>común</a:t>
              </a:r>
              <a:r>
                <a:rPr lang="es-ES" sz="1979" b="1" spc="322" dirty="0">
                  <a:solidFill>
                    <a:srgbClr val="FFFFFF"/>
                  </a:solidFill>
                  <a:latin typeface="Arial Black" panose="020B0A04020102020204" pitchFamily="34" charset="0"/>
                  <a:cs typeface="Glober Bold"/>
                </a:rPr>
                <a:t> </a:t>
              </a:r>
              <a:r>
                <a:rPr lang="es-ES" sz="1979" b="1" spc="-25" dirty="0">
                  <a:solidFill>
                    <a:srgbClr val="FFFFFF"/>
                  </a:solidFill>
                  <a:latin typeface="Arial Black" panose="020B0A04020102020204" pitchFamily="34" charset="0"/>
                  <a:cs typeface="Glober Bold"/>
                </a:rPr>
                <a:t>de </a:t>
              </a:r>
              <a:r>
                <a:rPr lang="es-ES" sz="1979" b="1" dirty="0">
                  <a:solidFill>
                    <a:srgbClr val="FFFFFF"/>
                  </a:solidFill>
                  <a:latin typeface="Arial Black" panose="020B0A04020102020204" pitchFamily="34" charset="0"/>
                  <a:cs typeface="Glober Bold"/>
                </a:rPr>
                <a:t>la</a:t>
              </a:r>
              <a:r>
                <a:rPr lang="es-ES" sz="1979" b="1" spc="-79" dirty="0">
                  <a:solidFill>
                    <a:srgbClr val="FFFFFF"/>
                  </a:solidFill>
                  <a:latin typeface="Arial Black" panose="020B0A04020102020204" pitchFamily="34" charset="0"/>
                  <a:cs typeface="Glober Bold"/>
                </a:rPr>
                <a:t> </a:t>
              </a:r>
              <a:r>
                <a:rPr lang="es-ES" sz="1979" b="1" spc="-25" dirty="0">
                  <a:solidFill>
                    <a:srgbClr val="FFFFFF"/>
                  </a:solidFill>
                  <a:latin typeface="Arial Black" panose="020B0A04020102020204" pitchFamily="34" charset="0"/>
                  <a:cs typeface="Glober Bold"/>
                </a:rPr>
                <a:t>población.</a:t>
              </a:r>
              <a:r>
                <a:rPr lang="es-ES" sz="1979" b="1" spc="168" dirty="0">
                  <a:solidFill>
                    <a:srgbClr val="FFFFFF"/>
                  </a:solidFill>
                  <a:latin typeface="Arial Black" panose="020B0A04020102020204" pitchFamily="34" charset="0"/>
                  <a:cs typeface="Glober Bold"/>
                </a:rPr>
                <a:t> </a:t>
              </a:r>
              <a:r>
                <a:rPr lang="es-ES" sz="1979" b="1" spc="-109" dirty="0">
                  <a:solidFill>
                    <a:srgbClr val="FFFFFF"/>
                  </a:solidFill>
                  <a:latin typeface="Arial Black" panose="020B0A04020102020204" pitchFamily="34" charset="0"/>
                  <a:cs typeface="Gill Sans MT"/>
                </a:rPr>
                <a:t>Es</a:t>
              </a:r>
              <a:r>
                <a:rPr lang="es-ES" sz="1979" b="1" spc="-40" dirty="0">
                  <a:solidFill>
                    <a:srgbClr val="FFFFFF"/>
                  </a:solidFill>
                  <a:latin typeface="Arial Black" panose="020B0A04020102020204" pitchFamily="34" charset="0"/>
                  <a:cs typeface="Gill Sans MT"/>
                </a:rPr>
                <a:t> </a:t>
              </a:r>
              <a:r>
                <a:rPr lang="es-ES" sz="1979" b="1" spc="-35" dirty="0">
                  <a:solidFill>
                    <a:srgbClr val="FFFFFF"/>
                  </a:solidFill>
                  <a:latin typeface="Arial Black" panose="020B0A04020102020204" pitchFamily="34" charset="0"/>
                  <a:cs typeface="Gill Sans MT"/>
                </a:rPr>
                <a:t>la</a:t>
              </a:r>
              <a:r>
                <a:rPr lang="es-ES" sz="1979" b="1" spc="-109" dirty="0">
                  <a:solidFill>
                    <a:srgbClr val="FFFFFF"/>
                  </a:solidFill>
                  <a:latin typeface="Arial Black" panose="020B0A04020102020204" pitchFamily="34" charset="0"/>
                  <a:cs typeface="Gill Sans MT"/>
                </a:rPr>
                <a:t> </a:t>
              </a:r>
              <a:r>
                <a:rPr lang="es-ES" sz="1979" b="1" spc="-129" dirty="0">
                  <a:solidFill>
                    <a:srgbClr val="FFFFFF"/>
                  </a:solidFill>
                  <a:latin typeface="Arial Black" panose="020B0A04020102020204" pitchFamily="34" charset="0"/>
                  <a:cs typeface="Gill Sans MT"/>
                </a:rPr>
                <a:t>forma</a:t>
              </a:r>
              <a:r>
                <a:rPr lang="es-ES" sz="1979" b="1" spc="-15" dirty="0">
                  <a:solidFill>
                    <a:srgbClr val="FFFFFF"/>
                  </a:solidFill>
                  <a:latin typeface="Arial Black" panose="020B0A04020102020204" pitchFamily="34" charset="0"/>
                  <a:cs typeface="Gill Sans MT"/>
                </a:rPr>
                <a:t> </a:t>
              </a:r>
              <a:r>
                <a:rPr lang="es-ES" sz="1979" b="1" spc="-25" dirty="0">
                  <a:solidFill>
                    <a:srgbClr val="FFFFFF"/>
                  </a:solidFill>
                  <a:latin typeface="Arial Black" panose="020B0A04020102020204" pitchFamily="34" charset="0"/>
                  <a:cs typeface="Gill Sans MT"/>
                </a:rPr>
                <a:t>de </a:t>
              </a:r>
              <a:r>
                <a:rPr lang="es-ES" sz="1979" b="1" spc="-74" dirty="0">
                  <a:solidFill>
                    <a:srgbClr val="FFFFFF"/>
                  </a:solidFill>
                  <a:latin typeface="Arial Black" panose="020B0A04020102020204" pitchFamily="34" charset="0"/>
                  <a:cs typeface="Gill Sans MT"/>
                </a:rPr>
                <a:t>lograr</a:t>
              </a:r>
              <a:r>
                <a:rPr lang="es-ES" sz="1979" b="1" spc="-332" dirty="0">
                  <a:solidFill>
                    <a:srgbClr val="FFFFFF"/>
                  </a:solidFill>
                  <a:latin typeface="Arial Black" panose="020B0A04020102020204" pitchFamily="34" charset="0"/>
                  <a:cs typeface="Gill Sans MT"/>
                </a:rPr>
                <a:t> </a:t>
              </a:r>
              <a:r>
                <a:rPr lang="es-ES" sz="1979" b="1" spc="-10" dirty="0">
                  <a:solidFill>
                    <a:srgbClr val="FFFFFF"/>
                  </a:solidFill>
                  <a:latin typeface="Arial Black" panose="020B0A04020102020204" pitchFamily="34" charset="0"/>
                  <a:cs typeface="Gill Sans MT"/>
                </a:rPr>
                <a:t>desarrollo</a:t>
              </a:r>
              <a:endParaRPr sz="1979" dirty="0">
                <a:latin typeface="Arial Black" panose="020B0A04020102020204" pitchFamily="34" charset="0"/>
                <a:cs typeface="Gill Sans MT"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35206" y="4343400"/>
              <a:ext cx="235904" cy="14172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95396" y="5268475"/>
              <a:ext cx="235905" cy="141725"/>
            </a:xfrm>
            <a:prstGeom prst="rect">
              <a:avLst/>
            </a:prstGeom>
          </p:spPr>
        </p:pic>
      </p:grpSp>
      <p:sp>
        <p:nvSpPr>
          <p:cNvPr id="10" name="object 7">
            <a:extLst>
              <a:ext uri="{FF2B5EF4-FFF2-40B4-BE49-F238E27FC236}">
                <a16:creationId xmlns:a16="http://schemas.microsoft.com/office/drawing/2014/main" id="{0C107282-DA76-2635-A397-CD77AE439D1A}"/>
              </a:ext>
            </a:extLst>
          </p:cNvPr>
          <p:cNvSpPr txBox="1">
            <a:spLocks/>
          </p:cNvSpPr>
          <p:nvPr/>
        </p:nvSpPr>
        <p:spPr>
          <a:xfrm>
            <a:off x="7605649" y="789495"/>
            <a:ext cx="4417979" cy="251427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sz="4200" b="1" i="0">
                <a:solidFill>
                  <a:srgbClr val="15574B"/>
                </a:solidFill>
                <a:latin typeface="Bookman Old Style"/>
                <a:ea typeface="+mj-ea"/>
                <a:cs typeface="Bookman Old Style"/>
              </a:defRPr>
            </a:lvl1pPr>
          </a:lstStyle>
          <a:p>
            <a:pPr marL="12569" marR="5028" algn="ctr">
              <a:lnSpc>
                <a:spcPct val="86100"/>
              </a:lnSpc>
              <a:spcBef>
                <a:spcPts val="821"/>
              </a:spcBef>
            </a:pPr>
            <a:r>
              <a:rPr lang="es-ES" sz="3959" spc="-89" dirty="0">
                <a:solidFill>
                  <a:schemeClr val="bg1"/>
                </a:solidFill>
                <a:latin typeface="Arial Black" panose="020B0A04020102020204" pitchFamily="34" charset="0"/>
              </a:rPr>
              <a:t>… caminando</a:t>
            </a:r>
          </a:p>
          <a:p>
            <a:pPr marL="12569" marR="5028" algn="ctr">
              <a:lnSpc>
                <a:spcPct val="86100"/>
              </a:lnSpc>
              <a:spcBef>
                <a:spcPts val="821"/>
              </a:spcBef>
            </a:pPr>
            <a:r>
              <a:rPr lang="es-ES" sz="3959" spc="-89" dirty="0">
                <a:solidFill>
                  <a:schemeClr val="bg1"/>
                </a:solidFill>
                <a:latin typeface="Arial Black" panose="020B0A04020102020204" pitchFamily="34" charset="0"/>
              </a:rPr>
              <a:t>hacia un</a:t>
            </a:r>
          </a:p>
          <a:p>
            <a:pPr marL="12569" marR="5028" algn="ctr">
              <a:lnSpc>
                <a:spcPct val="86100"/>
              </a:lnSpc>
              <a:spcBef>
                <a:spcPts val="821"/>
              </a:spcBef>
            </a:pPr>
            <a:r>
              <a:rPr lang="es-ES" sz="3959" spc="-89" dirty="0">
                <a:solidFill>
                  <a:schemeClr val="bg1"/>
                </a:solidFill>
                <a:latin typeface="Arial Black" panose="020B0A04020102020204" pitchFamily="34" charset="0"/>
              </a:rPr>
              <a:t>desarrollo</a:t>
            </a:r>
          </a:p>
          <a:p>
            <a:pPr marL="12569" marR="5028" algn="ctr">
              <a:lnSpc>
                <a:spcPct val="86100"/>
              </a:lnSpc>
              <a:spcBef>
                <a:spcPts val="821"/>
              </a:spcBef>
            </a:pPr>
            <a:r>
              <a:rPr lang="es-ES" sz="3959" spc="-89" dirty="0">
                <a:solidFill>
                  <a:schemeClr val="bg1"/>
                </a:solidFill>
                <a:latin typeface="Arial Black" panose="020B0A04020102020204" pitchFamily="34" charset="0"/>
              </a:rPr>
              <a:t>sostenible</a:t>
            </a:r>
            <a:endParaRPr lang="es-ES" sz="3959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90BB2ACF-4D08-AA90-C961-B1A16D3C673A}"/>
              </a:ext>
            </a:extLst>
          </p:cNvPr>
          <p:cNvSpPr/>
          <p:nvPr/>
        </p:nvSpPr>
        <p:spPr>
          <a:xfrm>
            <a:off x="7227216" y="4711045"/>
            <a:ext cx="4964784" cy="211160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781"/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A8B636FF-3D60-CB4C-05E1-EB7A2410AA62}"/>
              </a:ext>
            </a:extLst>
          </p:cNvPr>
          <p:cNvSpPr/>
          <p:nvPr/>
        </p:nvSpPr>
        <p:spPr>
          <a:xfrm>
            <a:off x="7635761" y="3806072"/>
            <a:ext cx="4417979" cy="0"/>
          </a:xfrm>
          <a:custGeom>
            <a:avLst/>
            <a:gdLst/>
            <a:ahLst/>
            <a:cxnLst/>
            <a:rect l="l" t="t" r="r" b="b"/>
            <a:pathLst>
              <a:path w="3152140">
                <a:moveTo>
                  <a:pt x="0" y="0"/>
                </a:moveTo>
                <a:lnTo>
                  <a:pt x="3151708" y="0"/>
                </a:lnTo>
              </a:path>
            </a:pathLst>
          </a:custGeom>
          <a:ln w="381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781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7F62270-9485-F361-79C9-2169AC5545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0646" y="263571"/>
            <a:ext cx="967454" cy="96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101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911</Words>
  <Application>Microsoft Office PowerPoint</Application>
  <PresentationFormat>Panorámica</PresentationFormat>
  <Paragraphs>239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7" baseType="lpstr">
      <vt:lpstr>Aptos</vt:lpstr>
      <vt:lpstr>Aptos Display</vt:lpstr>
      <vt:lpstr>Arial</vt:lpstr>
      <vt:lpstr>Arial Black</vt:lpstr>
      <vt:lpstr>Courier New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Alex Lobo</dc:creator>
  <cp:lastModifiedBy>Diego Uceda</cp:lastModifiedBy>
  <cp:revision>26</cp:revision>
  <dcterms:created xsi:type="dcterms:W3CDTF">2024-08-31T21:36:06Z</dcterms:created>
  <dcterms:modified xsi:type="dcterms:W3CDTF">2024-09-09T21:52:35Z</dcterms:modified>
</cp:coreProperties>
</file>